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46"/>
  </p:notesMasterIdLst>
  <p:sldIdLst>
    <p:sldId id="256" r:id="rId2"/>
    <p:sldId id="257" r:id="rId3"/>
    <p:sldId id="299"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300" r:id="rId22"/>
    <p:sldId id="276" r:id="rId23"/>
    <p:sldId id="277" r:id="rId24"/>
    <p:sldId id="278" r:id="rId25"/>
    <p:sldId id="301"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Karla" pitchFamily="2" charset="77"/>
      <p:regular r:id="rId51"/>
      <p:bold r:id="rId52"/>
      <p:italic r:id="rId53"/>
      <p:boldItalic r:id="rId54"/>
    </p:embeddedFont>
    <p:embeddedFont>
      <p:font typeface="Merriweather" pitchFamily="2" charset="77"/>
      <p:regular r:id="rId55"/>
      <p:bold r:id="rId56"/>
      <p:italic r:id="rId57"/>
      <p:boldItalic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66F117-CC58-4768-B327-75D3CCCF8C3E}">
  <a:tblStyle styleId="{5366F117-CC58-4768-B327-75D3CCCF8C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p:restoredTop sz="85250"/>
  </p:normalViewPr>
  <p:slideViewPr>
    <p:cSldViewPr snapToGrid="0">
      <p:cViewPr varScale="1">
        <p:scale>
          <a:sx n="92" d="100"/>
          <a:sy n="92" d="100"/>
        </p:scale>
        <p:origin x="2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harvard-iacs.github.io/2023-AC215/"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edstem.org/us/courses/42775/discussion/"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venturebeat.com/ai/idc-for-1-in-4-companies-half-of-all-ai-projects-fai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idc.com/getdoc.jsp?containerId=prUS45344519&amp;utm_medium=rss_feed&amp;utm_source=Alert&amp;utm_campaign=rss_syndica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e40a416a3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e40a416a3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40a416a3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db71f84e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db71f84e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6db71f84e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db71f84e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db71f84ec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157" name="Google Shape;157;g26db71f84ec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db71f84e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db71f84ec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6db71f84ec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db71f84e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db71f84e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6db71f84e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db71f84ec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db71f84ec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Edge device:</a:t>
            </a:r>
            <a:r>
              <a:rPr lang="en-US" sz="110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a:p>
        </p:txBody>
      </p:sp>
      <p:sp>
        <p:nvSpPr>
          <p:cNvPr id="261" name="Google Shape;261;g26db71f84ec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6db71f84ec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6db71f84ec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algn="l" rtl="0">
              <a:lnSpc>
                <a:spcPct val="115000"/>
              </a:lnSpc>
              <a:spcBef>
                <a:spcPts val="0"/>
              </a:spcBef>
              <a:spcAft>
                <a:spcPts val="0"/>
              </a:spcAft>
              <a:buClr>
                <a:srgbClr val="4D5156"/>
              </a:buClr>
              <a:buSzPts val="1050"/>
              <a:buFont typeface="Roboto"/>
              <a:buChar char="●"/>
            </a:pPr>
            <a:r>
              <a:rPr lang="en-US" sz="1100" b="1">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this data travels through: from input, to storage, to transformation into usable information</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Data Scientists: </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Software Engineers:</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Systems Engineers:</a:t>
            </a:r>
            <a:endParaRPr sz="1100" b="1">
              <a:latin typeface="Arial"/>
              <a:ea typeface="Arial"/>
              <a:cs typeface="Arial"/>
              <a:sym typeface="Arial"/>
            </a:endParaRPr>
          </a:p>
        </p:txBody>
      </p:sp>
      <p:sp>
        <p:nvSpPr>
          <p:cNvPr id="270" name="Google Shape;270;g26db71f84ec_0_2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6db71f84ec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6db71f84ec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NiFi:</a:t>
            </a:r>
            <a:r>
              <a:rPr lang="en-US" sz="1100">
                <a:latin typeface="Arial"/>
                <a:ea typeface="Arial"/>
                <a:cs typeface="Arial"/>
                <a:sym typeface="Arial"/>
              </a:rPr>
              <a:t> An easy to use, powerful, and reliable system to process and distribute data.</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Dask:</a:t>
            </a:r>
            <a:r>
              <a:rPr lang="en-US" sz="1100">
                <a:latin typeface="Arial"/>
                <a:ea typeface="Arial"/>
                <a:cs typeface="Arial"/>
                <a:sym typeface="Arial"/>
              </a:rPr>
              <a:t> is a flexible parallel computing library for analytics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Pachyderm:</a:t>
            </a:r>
            <a:r>
              <a:rPr lang="en-US" sz="1100">
                <a:latin typeface="Arial"/>
                <a:ea typeface="Arial"/>
                <a:cs typeface="Arial"/>
                <a:sym typeface="Arial"/>
              </a:rPr>
              <a:t> brings together version control for data with the tools to build scalable end-to-end ML/AI pipelines while empowering users to use any language, framework, or tool</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Elastic</a:t>
            </a:r>
            <a:r>
              <a:rPr lang="en-US" sz="1100">
                <a:latin typeface="Arial"/>
                <a:ea typeface="Arial"/>
                <a:cs typeface="Arial"/>
                <a:sym typeface="Arial"/>
              </a:rPr>
              <a:t>: </a:t>
            </a:r>
            <a:r>
              <a:rPr lang="en-US" sz="1050" b="1">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lang="en-US" sz="1050" b="1">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01" name="Google Shape;301;g26db71f84ec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db71f84ec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6db71f84ec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362" name="Google Shape;362;g26db71f84ec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db71f84ec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db71f84ec_0_4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marL="0" lvl="0" indent="0" algn="l" rtl="0">
              <a:spcBef>
                <a:spcPts val="0"/>
              </a:spcBef>
              <a:spcAft>
                <a:spcPts val="0"/>
              </a:spcAft>
              <a:buNone/>
            </a:pPr>
            <a:r>
              <a:rPr lang="en-US" sz="1100" b="1">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467" name="Google Shape;467;g26db71f84ec_0_4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6db71f84ec_0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6db71f84ec_0_5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01" name="Google Shape;601;g26db71f84ec_0_5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6db71f84ec_0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6db71f84ec_0_7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class we will be using the following  tech stack and the tutorials and examples will cover these topics</a:t>
            </a:r>
            <a:endParaRPr/>
          </a:p>
        </p:txBody>
      </p:sp>
      <p:sp>
        <p:nvSpPr>
          <p:cNvPr id="767" name="Google Shape;767;g26db71f84ec_0_7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3994287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77e5950d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77e5950d4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77e5950d4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77e5950d4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77e5950d4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277e5950d48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2551153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6db71f84ec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6db71f84ec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26db71f84ec_0_8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6db71f84ec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6db71f84ec_0_8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26db71f84ec_0_8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6db71f84ec_0_8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6db71f84ec_0_8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g26db71f84ec_0_8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58074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6db71f84ec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6db71f84ec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6db71f84ec_0_8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6db71f84ec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6db71f84ec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https://harvard-iacs.github.io/2023-AC215/</a:t>
            </a:r>
            <a:endParaRPr/>
          </a:p>
          <a:p>
            <a:pPr marL="0" lvl="0" indent="0" algn="l" rtl="0">
              <a:spcBef>
                <a:spcPts val="0"/>
              </a:spcBef>
              <a:spcAft>
                <a:spcPts val="0"/>
              </a:spcAft>
              <a:buNone/>
            </a:pPr>
            <a:r>
              <a:rPr lang="en-US" u="sng">
                <a:solidFill>
                  <a:schemeClr val="hlink"/>
                </a:solidFill>
                <a:hlinkClick r:id="rId4"/>
              </a:rPr>
              <a:t>https://edstem.org/us/courses/42775/discussion/</a:t>
            </a:r>
            <a:r>
              <a:rPr lang="en-US"/>
              <a:t> </a:t>
            </a:r>
            <a:endParaRPr/>
          </a:p>
        </p:txBody>
      </p:sp>
      <p:sp>
        <p:nvSpPr>
          <p:cNvPr id="931" name="Google Shape;931;g26db71f84ec_0_8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6db71f84ec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6db71f84ec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g26db71f84ec_0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db71f84ec_0_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db71f84ec_0_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6db71f84ec_0_8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6db71f84ec_0_8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6db71f84ec_0_8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0" name="Google Shape;960;g26db71f84ec_0_8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6db71f84ec_0_8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26db71f84ec_0_8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g26db71f84ec_0_8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6db71f84ec_0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6db71f84ec_0_9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26db71f84ec_0_9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72bf686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72bf68603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72bf68603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72bf6860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72bf68603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772bf68603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772bf6860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772bf68603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2772bf68603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772bf6860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772bf6860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2772bf68603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db71f84ec_0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db71f84ec_0_9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26db71f84ec_0_9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db71f84ec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db71f84ec_0_9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26db71f84ec_0_9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6db50e4d1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6db50e4d1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PP: Add a slide to point to the tutorials </a:t>
            </a:r>
            <a:endParaRPr/>
          </a:p>
          <a:p>
            <a:pPr marL="0" lvl="0" indent="0" algn="l" rtl="0">
              <a:spcBef>
                <a:spcPts val="0"/>
              </a:spcBef>
              <a:spcAft>
                <a:spcPts val="0"/>
              </a:spcAft>
              <a:buNone/>
            </a:pPr>
            <a:endParaRPr/>
          </a:p>
        </p:txBody>
      </p:sp>
      <p:sp>
        <p:nvSpPr>
          <p:cNvPr id="1067" name="Google Shape;1067;g26db50e4d1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db71f84e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db71f84e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runwayml</a:t>
            </a:r>
            <a:r>
              <a:rPr lang="en-US"/>
              <a:t>: Magical AI tools, realtime collaboration, precision editing, and more. Your next-generation video creation suite.</a:t>
            </a:r>
            <a:endParaRPr/>
          </a:p>
          <a:p>
            <a:pPr marL="0" lvl="0" indent="0" algn="l" rtl="0">
              <a:spcBef>
                <a:spcPts val="0"/>
              </a:spcBef>
              <a:spcAft>
                <a:spcPts val="0"/>
              </a:spcAft>
              <a:buClr>
                <a:schemeClr val="dk1"/>
              </a:buClr>
              <a:buSzPts val="1100"/>
              <a:buFont typeface="Arial"/>
              <a:buNone/>
            </a:pPr>
            <a:r>
              <a:rPr lang="en-US" b="1"/>
              <a:t>DataBot:</a:t>
            </a:r>
            <a:r>
              <a:rPr lang="en-US"/>
              <a:t> is the protocol droid designed</a:t>
            </a:r>
            <a:endParaRPr/>
          </a:p>
          <a:p>
            <a:pPr marL="0" lvl="0" indent="0" algn="l" rtl="0">
              <a:spcBef>
                <a:spcPts val="0"/>
              </a:spcBef>
              <a:spcAft>
                <a:spcPts val="0"/>
              </a:spcAft>
              <a:buClr>
                <a:schemeClr val="dk1"/>
              </a:buClr>
              <a:buSzPts val="1100"/>
              <a:buFont typeface="Arial"/>
              <a:buNone/>
            </a:pPr>
            <a:r>
              <a:rPr lang="en-US"/>
              <a:t>to serve you. It answers with its voice to your requests</a:t>
            </a:r>
            <a:endParaRPr/>
          </a:p>
          <a:p>
            <a:pPr marL="0" lvl="0" indent="0" algn="l" rtl="0">
              <a:spcBef>
                <a:spcPts val="0"/>
              </a:spcBef>
              <a:spcAft>
                <a:spcPts val="0"/>
              </a:spcAft>
              <a:buClr>
                <a:schemeClr val="dk1"/>
              </a:buClr>
              <a:buSzPts val="1100"/>
              <a:buFont typeface="Arial"/>
              <a:buNone/>
            </a:pPr>
            <a:r>
              <a:rPr lang="en-US"/>
              <a:t>upon topic you are interested 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 name="Google Shape;65;g26db71f84e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db71f84e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db71f84ec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db71f84ec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db71f84e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db71f84ec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r>
              <a:rPr lang="en-US" u="sng">
                <a:solidFill>
                  <a:schemeClr val="hlink"/>
                </a:solidFill>
                <a:latin typeface="Merriweather"/>
                <a:ea typeface="Merriweather"/>
                <a:cs typeface="Merriweather"/>
                <a:sym typeface="Merriweather"/>
                <a:hlinkClick r:id="rId3"/>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marL="0" lvl="0" indent="0" algn="l" rtl="0">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marL="0" lvl="0" indent="0" algn="l" rtl="0">
              <a:spcBef>
                <a:spcPts val="1200"/>
              </a:spcBef>
              <a:spcAft>
                <a:spcPts val="0"/>
              </a:spcAft>
              <a:buNone/>
            </a:pPr>
            <a:endParaRPr>
              <a:solidFill>
                <a:srgbClr val="1A202C"/>
              </a:solidFill>
              <a:latin typeface="Merriweather"/>
              <a:ea typeface="Merriweather"/>
              <a:cs typeface="Merriweather"/>
              <a:sym typeface="Merriweather"/>
            </a:endParaRPr>
          </a:p>
        </p:txBody>
      </p:sp>
      <p:sp>
        <p:nvSpPr>
          <p:cNvPr id="93" name="Google Shape;93;g26db71f84ec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db71f84e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db71f84ec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6db71f84ec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Karla"/>
              <a:buNone/>
              <a:defRPr sz="6000" b="0" i="0" u="none" strike="noStrike" cap="non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69240" y="90725"/>
            <a:ext cx="10780678" cy="68143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200"/>
              <a:buFont typeface="Arial"/>
              <a:buNone/>
              <a:defRPr sz="3200" b="0" i="0" u="none" strike="noStrike" cap="none">
                <a:solidFill>
                  <a:schemeClr val="tx1">
                    <a:lumMod val="75000"/>
                    <a:lumOff val="25000"/>
                  </a:schemeClr>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1" name="Google Shape;21;p3"/>
          <p:cNvSpPr txBox="1">
            <a:spLocks noGrp="1"/>
          </p:cNvSpPr>
          <p:nvPr>
            <p:ph type="body" idx="1"/>
          </p:nvPr>
        </p:nvSpPr>
        <p:spPr>
          <a:xfrm>
            <a:off x="645160" y="1253331"/>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tx1">
                    <a:lumMod val="75000"/>
                    <a:lumOff val="25000"/>
                  </a:schemeClr>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22" name="Google Shape;22;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w="28575" cap="flat" cmpd="sng">
            <a:solidFill>
              <a:srgbClr val="3F3F3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C0C0C"/>
              </a:buClr>
              <a:buSzPts val="3400"/>
              <a:buFont typeface="Karla"/>
              <a:buNone/>
              <a:defRPr sz="3400" b="0" i="0" u="none" strike="noStrike" cap="non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4"/>
          <p:cNvSpPr txBox="1"/>
          <p:nvPr/>
        </p:nvSpPr>
        <p:spPr>
          <a:xfrm>
            <a:off x="914400" y="4215645"/>
            <a:ext cx="1019287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rgbClr val="0C0C0C"/>
                </a:solidFill>
                <a:latin typeface="Karla"/>
                <a:ea typeface="Karla"/>
                <a:cs typeface="Karla"/>
                <a:sym typeface="Karla"/>
              </a:rPr>
              <a:t>Pavlos Protopapas</a:t>
            </a:r>
            <a:endParaRPr dirty="0"/>
          </a:p>
          <a:p>
            <a:pPr marL="0" marR="0" lvl="0" indent="0" algn="ctr" rtl="0">
              <a:spcBef>
                <a:spcPts val="0"/>
              </a:spcBef>
              <a:spcAft>
                <a:spcPts val="0"/>
              </a:spcAft>
              <a:buNone/>
            </a:pPr>
            <a:r>
              <a:rPr lang="en-US" sz="1600" b="0" i="0" u="none" strike="noStrike" cap="none" dirty="0">
                <a:solidFill>
                  <a:srgbClr val="0C0C0C"/>
                </a:solidFill>
                <a:latin typeface="Karla"/>
                <a:ea typeface="Karla"/>
                <a:cs typeface="Karla"/>
                <a:sym typeface="Karla"/>
              </a:rPr>
              <a:t>SEAS/Harvard</a:t>
            </a:r>
            <a:endParaRPr sz="1600" b="0" i="0" u="none" strike="noStrike" cap="none" dirty="0">
              <a:solidFill>
                <a:srgbClr val="0C0C0C"/>
              </a:solidFill>
              <a:latin typeface="Karla"/>
              <a:ea typeface="Karla"/>
              <a:cs typeface="Karla"/>
              <a:sym typeface="Karla"/>
            </a:endParaRPr>
          </a:p>
        </p:txBody>
      </p:sp>
      <p:pic>
        <p:nvPicPr>
          <p:cNvPr id="34" name="Google Shape;34;p4" descr="harvard.png"/>
          <p:cNvPicPr preferRelativeResize="0"/>
          <p:nvPr userDrawn="1"/>
        </p:nvPicPr>
        <p:blipFill rotWithShape="1">
          <a:blip r:embed="rId2">
            <a:alphaModFix/>
          </a:blip>
          <a:srcRect/>
          <a:stretch/>
        </p:blipFill>
        <p:spPr>
          <a:xfrm>
            <a:off x="428314" y="5373130"/>
            <a:ext cx="1187665" cy="1348348"/>
          </a:xfrm>
          <a:prstGeom prst="rect">
            <a:avLst/>
          </a:prstGeom>
          <a:noFill/>
          <a:ln>
            <a:noFill/>
          </a:ln>
        </p:spPr>
      </p:pic>
      <p:sp>
        <p:nvSpPr>
          <p:cNvPr id="35" name="Google Shape;35;p4"/>
          <p:cNvSpPr/>
          <p:nvPr/>
        </p:nvSpPr>
        <p:spPr>
          <a:xfrm>
            <a:off x="5387184" y="3459656"/>
            <a:ext cx="1295898" cy="647949"/>
          </a:xfrm>
          <a:prstGeom prst="rect">
            <a:avLst/>
          </a:prstGeom>
          <a:solidFill>
            <a:srgbClr val="940D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lang="en-US" sz="2800" b="0" i="0" u="none" strike="noStrike" cap="non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11460410" y="6333189"/>
            <a:ext cx="731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25.png"/><Relationship Id="rId3" Type="http://schemas.openxmlformats.org/officeDocument/2006/relationships/image" Target="../media/image4.png"/><Relationship Id="rId21" Type="http://schemas.openxmlformats.org/officeDocument/2006/relationships/image" Target="../media/image20.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24.png"/><Relationship Id="rId2" Type="http://schemas.openxmlformats.org/officeDocument/2006/relationships/notesSlide" Target="../notesSlides/notesSlide17.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4.png"/><Relationship Id="rId24"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38.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18.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9.png"/><Relationship Id="rId21" Type="http://schemas.openxmlformats.org/officeDocument/2006/relationships/image" Target="../media/image35.png"/><Relationship Id="rId34" Type="http://schemas.openxmlformats.org/officeDocument/2006/relationships/image" Target="../media/image2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notesSlide" Target="../notesSlides/notesSlide18.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22.png"/><Relationship Id="rId37"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26.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1.png"/><Relationship Id="rId21" Type="http://schemas.openxmlformats.org/officeDocument/2006/relationships/image" Target="../media/image35.png"/><Relationship Id="rId34" Type="http://schemas.openxmlformats.org/officeDocument/2006/relationships/image" Target="../media/image57.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image" Target="../media/image44.png"/><Relationship Id="rId2" Type="http://schemas.openxmlformats.org/officeDocument/2006/relationships/notesSlide" Target="../notesSlides/notesSlide19.xml"/><Relationship Id="rId16" Type="http://schemas.openxmlformats.org/officeDocument/2006/relationships/image" Target="../media/image30.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54.png"/><Relationship Id="rId44"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56.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34.png"/><Relationship Id="rId4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edstem.org/us/courses/42775/discussion/" TargetMode="External"/><Relationship Id="rId5" Type="http://schemas.openxmlformats.org/officeDocument/2006/relationships/hyperlink" Target="https://harvard-iacs.github.io/2023-AC215/" TargetMode="Externa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docs.google.com/document/d/1ant5gfsvKD06AKgxHNY0rV_YKf49DpUfxvr7Aa550Io/edit#heading=h.4xwbkpkjeqzu"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runwayml.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databot-app.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2011.09926.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dc.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914400" y="1694902"/>
            <a:ext cx="10363200" cy="1470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3F3F3F"/>
              </a:buClr>
              <a:buSzPts val="4400"/>
              <a:buFont typeface="Arial"/>
              <a:buNone/>
            </a:pPr>
            <a:r>
              <a:rPr lang="en-US" sz="4400" b="1">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14" name="Google Shape;114;p14"/>
          <p:cNvSpPr txBox="1">
            <a:spLocks noGrp="1"/>
          </p:cNvSpPr>
          <p:nvPr>
            <p:ph type="body" idx="1"/>
          </p:nvPr>
        </p:nvSpPr>
        <p:spPr>
          <a:xfrm>
            <a:off x="645150" y="11009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Data Science Series CS109 A/B</a:t>
            </a:r>
            <a:endParaRPr sz="1800"/>
          </a:p>
        </p:txBody>
      </p:sp>
      <p:grpSp>
        <p:nvGrpSpPr>
          <p:cNvPr id="115" name="Google Shape;115;p14"/>
          <p:cNvGrpSpPr/>
          <p:nvPr/>
        </p:nvGrpSpPr>
        <p:grpSpPr>
          <a:xfrm>
            <a:off x="674224" y="1780272"/>
            <a:ext cx="1824354" cy="524787"/>
            <a:chOff x="277075" y="839925"/>
            <a:chExt cx="1368300" cy="393600"/>
          </a:xfrm>
        </p:grpSpPr>
        <p:sp>
          <p:nvSpPr>
            <p:cNvPr id="116" name="Google Shape;116;p14"/>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18" name="Google Shape;118;p1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19" name="Google Shape;119;p14"/>
          <p:cNvGrpSpPr/>
          <p:nvPr/>
        </p:nvGrpSpPr>
        <p:grpSpPr>
          <a:xfrm>
            <a:off x="4636528" y="1780272"/>
            <a:ext cx="1824354" cy="524787"/>
            <a:chOff x="3172675" y="839925"/>
            <a:chExt cx="1368300" cy="393600"/>
          </a:xfrm>
        </p:grpSpPr>
        <p:sp>
          <p:nvSpPr>
            <p:cNvPr id="120" name="Google Shape;120;p14"/>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22" name="Google Shape;122;p1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23" name="Google Shape;123;p14"/>
          <p:cNvGrpSpPr/>
          <p:nvPr/>
        </p:nvGrpSpPr>
        <p:grpSpPr>
          <a:xfrm>
            <a:off x="8598831" y="1780272"/>
            <a:ext cx="1824354" cy="524787"/>
            <a:chOff x="6068275" y="839925"/>
            <a:chExt cx="1368300" cy="393600"/>
          </a:xfrm>
        </p:grpSpPr>
        <p:sp>
          <p:nvSpPr>
            <p:cNvPr id="124" name="Google Shape;124;p14"/>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6443875" y="929025"/>
              <a:ext cx="942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Results</a:t>
              </a:r>
              <a:endParaRPr sz="1900" b="1">
                <a:solidFill>
                  <a:schemeClr val="lt1"/>
                </a:solidFill>
              </a:endParaRPr>
            </a:p>
          </p:txBody>
        </p:sp>
        <p:pic>
          <p:nvPicPr>
            <p:cNvPr id="126" name="Google Shape;126;p14"/>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127" name="Google Shape;127;p14"/>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128" name="Google Shape;128;p14"/>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129" name="Google Shape;129;p14"/>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130" name="Google Shape;130;p14"/>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131" name="Google Shape;131;p14"/>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132" name="Google Shape;132;p14"/>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133" name="Google Shape;133;p14"/>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134" name="Google Shape;134;p14"/>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135" name="Google Shape;135;p14"/>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136" name="Google Shape;136;p14"/>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137" name="Google Shape;137;p14"/>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138" name="Google Shape;138;p14"/>
          <p:cNvSpPr txBox="1"/>
          <p:nvPr/>
        </p:nvSpPr>
        <p:spPr>
          <a:xfrm>
            <a:off x="1264000" y="6091925"/>
            <a:ext cx="94833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Single developer on one computer. Projects are individual to 2-3 member team.</a:t>
            </a:r>
            <a:endParaRPr sz="1600" b="1">
              <a:solidFill>
                <a:srgbClr val="666666"/>
              </a:solidFill>
            </a:endParaRPr>
          </a:p>
        </p:txBody>
      </p:sp>
      <p:sp>
        <p:nvSpPr>
          <p:cNvPr id="139" name="Google Shape;139;p14"/>
          <p:cNvSpPr/>
          <p:nvPr/>
        </p:nvSpPr>
        <p:spPr>
          <a:xfrm rot="5400000">
            <a:off x="5888867" y="565567"/>
            <a:ext cx="273900" cy="104943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40" name="Google Shape;140;p14"/>
          <p:cNvCxnSpPr>
            <a:stCxn id="130" idx="0"/>
            <a:endCxn id="131" idx="2"/>
          </p:cNvCxnSpPr>
          <p:nvPr/>
        </p:nvCxnSpPr>
        <p:spPr>
          <a:xfrm rot="10800000">
            <a:off x="1526399" y="3592967"/>
            <a:ext cx="0" cy="687900"/>
          </a:xfrm>
          <a:prstGeom prst="straightConnector1">
            <a:avLst/>
          </a:prstGeom>
          <a:noFill/>
          <a:ln w="19050" cap="flat" cmpd="sng">
            <a:solidFill>
              <a:srgbClr val="CCCCCC"/>
            </a:solidFill>
            <a:prstDash val="solid"/>
            <a:round/>
            <a:headEnd type="none" w="med" len="med"/>
            <a:tailEnd type="none" w="med" len="med"/>
          </a:ln>
        </p:spPr>
      </p:cxnSp>
      <p:cxnSp>
        <p:nvCxnSpPr>
          <p:cNvPr id="141" name="Google Shape;141;p14"/>
          <p:cNvCxnSpPr>
            <a:stCxn id="132" idx="0"/>
            <a:endCxn id="133" idx="2"/>
          </p:cNvCxnSpPr>
          <p:nvPr/>
        </p:nvCxnSpPr>
        <p:spPr>
          <a:xfrm rot="10800000">
            <a:off x="5133965" y="3592967"/>
            <a:ext cx="352800" cy="687900"/>
          </a:xfrm>
          <a:prstGeom prst="straightConnector1">
            <a:avLst/>
          </a:prstGeom>
          <a:noFill/>
          <a:ln w="19050" cap="flat" cmpd="sng">
            <a:solidFill>
              <a:srgbClr val="CCCCCC"/>
            </a:solidFill>
            <a:prstDash val="solid"/>
            <a:round/>
            <a:headEnd type="none" w="med" len="med"/>
            <a:tailEnd type="none" w="med" len="med"/>
          </a:ln>
        </p:spPr>
      </p:cxnSp>
      <p:cxnSp>
        <p:nvCxnSpPr>
          <p:cNvPr id="142" name="Google Shape;142;p14"/>
          <p:cNvCxnSpPr>
            <a:stCxn id="132" idx="0"/>
            <a:endCxn id="134" idx="2"/>
          </p:cNvCxnSpPr>
          <p:nvPr/>
        </p:nvCxnSpPr>
        <p:spPr>
          <a:xfrm rot="10800000">
            <a:off x="5457665" y="3592967"/>
            <a:ext cx="29100" cy="687900"/>
          </a:xfrm>
          <a:prstGeom prst="straightConnector1">
            <a:avLst/>
          </a:prstGeom>
          <a:noFill/>
          <a:ln w="19050" cap="flat" cmpd="sng">
            <a:solidFill>
              <a:srgbClr val="CCCCCC"/>
            </a:solidFill>
            <a:prstDash val="solid"/>
            <a:round/>
            <a:headEnd type="none" w="med" len="med"/>
            <a:tailEnd type="none" w="med" len="med"/>
          </a:ln>
        </p:spPr>
      </p:cxnSp>
      <p:cxnSp>
        <p:nvCxnSpPr>
          <p:cNvPr id="143" name="Google Shape;143;p14"/>
          <p:cNvCxnSpPr>
            <a:stCxn id="132" idx="0"/>
            <a:endCxn id="135" idx="2"/>
          </p:cNvCxnSpPr>
          <p:nvPr/>
        </p:nvCxnSpPr>
        <p:spPr>
          <a:xfrm rot="10800000" flipH="1">
            <a:off x="5486765" y="3592967"/>
            <a:ext cx="294900" cy="687900"/>
          </a:xfrm>
          <a:prstGeom prst="straightConnector1">
            <a:avLst/>
          </a:prstGeom>
          <a:noFill/>
          <a:ln w="19050" cap="flat" cmpd="sng">
            <a:solidFill>
              <a:srgbClr val="CCCCCC"/>
            </a:solidFill>
            <a:prstDash val="solid"/>
            <a:round/>
            <a:headEnd type="none" w="med" len="med"/>
            <a:tailEnd type="none" w="med" len="med"/>
          </a:ln>
        </p:spPr>
      </p:cxnSp>
      <p:cxnSp>
        <p:nvCxnSpPr>
          <p:cNvPr id="144" name="Google Shape;144;p14"/>
          <p:cNvCxnSpPr>
            <a:stCxn id="136" idx="0"/>
            <a:endCxn id="137" idx="2"/>
          </p:cNvCxnSpPr>
          <p:nvPr/>
        </p:nvCxnSpPr>
        <p:spPr>
          <a:xfrm rot="10800000">
            <a:off x="9571265" y="3592967"/>
            <a:ext cx="0" cy="687900"/>
          </a:xfrm>
          <a:prstGeom prst="straightConnector1">
            <a:avLst/>
          </a:prstGeom>
          <a:noFill/>
          <a:ln w="19050" cap="flat" cmpd="sng">
            <a:solidFill>
              <a:srgbClr val="CCCCCC"/>
            </a:solidFill>
            <a:prstDash val="solid"/>
            <a:round/>
            <a:headEnd type="none" w="med" len="med"/>
            <a:tailEnd type="none" w="med" len="med"/>
          </a:ln>
        </p:spPr>
      </p:cxnSp>
      <p:sp>
        <p:nvSpPr>
          <p:cNvPr id="145" name="Google Shape;145;p14"/>
          <p:cNvSpPr/>
          <p:nvPr/>
        </p:nvSpPr>
        <p:spPr>
          <a:xfrm>
            <a:off x="13846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4"/>
          <p:cNvSpPr/>
          <p:nvPr/>
        </p:nvSpPr>
        <p:spPr>
          <a:xfrm>
            <a:off x="53449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4"/>
          <p:cNvSpPr/>
          <p:nvPr/>
        </p:nvSpPr>
        <p:spPr>
          <a:xfrm>
            <a:off x="94294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p14"/>
          <p:cNvSpPr txBox="1"/>
          <p:nvPr/>
        </p:nvSpPr>
        <p:spPr>
          <a:xfrm>
            <a:off x="1688367" y="3455200"/>
            <a:ext cx="1581600" cy="8466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Preparation</a:t>
            </a:r>
            <a:endParaRPr sz="1300" b="1"/>
          </a:p>
        </p:txBody>
      </p:sp>
      <p:sp>
        <p:nvSpPr>
          <p:cNvPr id="149" name="Google Shape;149;p14"/>
          <p:cNvSpPr txBox="1"/>
          <p:nvPr/>
        </p:nvSpPr>
        <p:spPr>
          <a:xfrm>
            <a:off x="5892800" y="3455200"/>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p:txBody>
      </p:sp>
      <p:sp>
        <p:nvSpPr>
          <p:cNvPr id="150" name="Google Shape;150;p14"/>
          <p:cNvSpPr txBox="1"/>
          <p:nvPr/>
        </p:nvSpPr>
        <p:spPr>
          <a:xfrm>
            <a:off x="9741933" y="3403267"/>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Blogs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Reports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Presentations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BI Dashboards</a:t>
            </a:r>
            <a:endParaRPr sz="1300" b="1">
              <a:solidFill>
                <a:srgbClr val="434343"/>
              </a:solidFill>
            </a:endParaRPr>
          </a:p>
        </p:txBody>
      </p:sp>
      <p:sp>
        <p:nvSpPr>
          <p:cNvPr id="151" name="Google Shape;151;p14"/>
          <p:cNvSpPr/>
          <p:nvPr/>
        </p:nvSpPr>
        <p:spPr>
          <a:xfrm>
            <a:off x="3013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4"/>
          <p:cNvSpPr/>
          <p:nvPr/>
        </p:nvSpPr>
        <p:spPr>
          <a:xfrm>
            <a:off x="7064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151"/>
                                        </p:tgtEl>
                                        <p:attrNameLst>
                                          <p:attrName>style.visibility</p:attrName>
                                        </p:attrNameLst>
                                      </p:cBhvr>
                                      <p:to>
                                        <p:strVal val="visible"/>
                                      </p:to>
                                    </p:set>
                                    <p:animEffect transition="in" filter="wipe(left)">
                                      <p:cBhvr>
                                        <p:cTn id="10" dur="500"/>
                                        <p:tgtEl>
                                          <p:spTgt spid="151"/>
                                        </p:tgtEl>
                                      </p:cBhvr>
                                    </p:animEffect>
                                  </p:childTnLst>
                                </p:cTn>
                              </p:par>
                              <p:par>
                                <p:cTn id="11" presetID="22" presetClass="entr" presetSubtype="8" fill="hold" nodeType="withEffect">
                                  <p:stCondLst>
                                    <p:cond delay="50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52"/>
                                        </p:tgtEl>
                                        <p:attrNameLst>
                                          <p:attrName>style.visibility</p:attrName>
                                        </p:attrNameLst>
                                      </p:cBhvr>
                                      <p:to>
                                        <p:strVal val="visible"/>
                                      </p:to>
                                    </p:set>
                                    <p:animEffect transition="in" filter="wipe(left)">
                                      <p:cBhvr>
                                        <p:cTn id="16" dur="500"/>
                                        <p:tgtEl>
                                          <p:spTgt spid="152"/>
                                        </p:tgtEl>
                                      </p:cBhvr>
                                    </p:animEffect>
                                  </p:childTnLst>
                                </p:cTn>
                              </p:par>
                              <p:par>
                                <p:cTn id="17" presetID="22" presetClass="entr" presetSubtype="8" fill="hold" nodeType="withEffect">
                                  <p:stCondLst>
                                    <p:cond delay="1000"/>
                                  </p:stCondLst>
                                  <p:childTnLst>
                                    <p:set>
                                      <p:cBhvr>
                                        <p:cTn id="18" dur="1" fill="hold">
                                          <p:stCondLst>
                                            <p:cond delay="0"/>
                                          </p:stCondLst>
                                        </p:cTn>
                                        <p:tgtEl>
                                          <p:spTgt spid="123"/>
                                        </p:tgtEl>
                                        <p:attrNameLst>
                                          <p:attrName>style.visibility</p:attrName>
                                        </p:attrNameLst>
                                      </p:cBhvr>
                                      <p:to>
                                        <p:strVal val="visible"/>
                                      </p:to>
                                    </p:set>
                                    <p:animEffect transition="in" filter="wipe(left)">
                                      <p:cBhvr>
                                        <p:cTn id="19" dur="500"/>
                                        <p:tgtEl>
                                          <p:spTgt spid="1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3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60" name="Google Shape;160;p15"/>
          <p:cNvSpPr txBox="1">
            <a:spLocks noGrp="1"/>
          </p:cNvSpPr>
          <p:nvPr>
            <p:ph type="body" idx="1"/>
          </p:nvPr>
        </p:nvSpPr>
        <p:spPr>
          <a:xfrm>
            <a:off x="645150" y="9485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Real World</a:t>
            </a:r>
            <a:endParaRPr sz="1800"/>
          </a:p>
        </p:txBody>
      </p:sp>
      <p:grpSp>
        <p:nvGrpSpPr>
          <p:cNvPr id="161" name="Google Shape;161;p15"/>
          <p:cNvGrpSpPr/>
          <p:nvPr/>
        </p:nvGrpSpPr>
        <p:grpSpPr>
          <a:xfrm>
            <a:off x="775824" y="1551672"/>
            <a:ext cx="1824354" cy="524787"/>
            <a:chOff x="277075" y="839925"/>
            <a:chExt cx="1368300" cy="393600"/>
          </a:xfrm>
        </p:grpSpPr>
        <p:sp>
          <p:nvSpPr>
            <p:cNvPr id="162" name="Google Shape;162;p15"/>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64" name="Google Shape;164;p1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65" name="Google Shape;165;p15"/>
          <p:cNvGrpSpPr/>
          <p:nvPr/>
        </p:nvGrpSpPr>
        <p:grpSpPr>
          <a:xfrm>
            <a:off x="4636528" y="1551672"/>
            <a:ext cx="1824354" cy="524787"/>
            <a:chOff x="3172675" y="839925"/>
            <a:chExt cx="1368300" cy="393600"/>
          </a:xfrm>
        </p:grpSpPr>
        <p:sp>
          <p:nvSpPr>
            <p:cNvPr id="166" name="Google Shape;166;p15"/>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5"/>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68" name="Google Shape;168;p15"/>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169" name="Google Shape;169;p15"/>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170" name="Google Shape;170;p15"/>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171" name="Google Shape;171;p15"/>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172" name="Google Shape;172;p15"/>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173" name="Google Shape;173;p15"/>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174" name="Google Shape;174;p15"/>
          <p:cNvSpPr txBox="1"/>
          <p:nvPr/>
        </p:nvSpPr>
        <p:spPr>
          <a:xfrm>
            <a:off x="550200" y="5990325"/>
            <a:ext cx="106176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Team of developers on single/ multi node clusters on a Cloud Platform. Projects are 5+ member teams</a:t>
            </a:r>
            <a:endParaRPr sz="1600" b="1">
              <a:solidFill>
                <a:srgbClr val="666666"/>
              </a:solidFill>
            </a:endParaRPr>
          </a:p>
        </p:txBody>
      </p:sp>
      <p:sp>
        <p:nvSpPr>
          <p:cNvPr id="175" name="Google Shape;175;p15"/>
          <p:cNvSpPr/>
          <p:nvPr/>
        </p:nvSpPr>
        <p:spPr>
          <a:xfrm rot="5400000">
            <a:off x="5722050" y="402325"/>
            <a:ext cx="273900" cy="106176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76" name="Google Shape;176;p15"/>
          <p:cNvCxnSpPr>
            <a:stCxn id="170" idx="0"/>
            <a:endCxn id="171" idx="2"/>
          </p:cNvCxnSpPr>
          <p:nvPr/>
        </p:nvCxnSpPr>
        <p:spPr>
          <a:xfrm rot="10800000" flipH="1">
            <a:off x="818667" y="4362567"/>
            <a:ext cx="347400" cy="280200"/>
          </a:xfrm>
          <a:prstGeom prst="straightConnector1">
            <a:avLst/>
          </a:prstGeom>
          <a:noFill/>
          <a:ln w="9525" cap="flat" cmpd="sng">
            <a:solidFill>
              <a:srgbClr val="CCCCCC"/>
            </a:solidFill>
            <a:prstDash val="solid"/>
            <a:round/>
            <a:headEnd type="none" w="med" len="med"/>
            <a:tailEnd type="none" w="med" len="med"/>
          </a:ln>
        </p:spPr>
      </p:cxnSp>
      <p:sp>
        <p:nvSpPr>
          <p:cNvPr id="177" name="Google Shape;177;p15"/>
          <p:cNvSpPr/>
          <p:nvPr/>
        </p:nvSpPr>
        <p:spPr>
          <a:xfrm>
            <a:off x="1559650"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8" name="Google Shape;178;p15"/>
          <p:cNvSpPr/>
          <p:nvPr/>
        </p:nvSpPr>
        <p:spPr>
          <a:xfrm>
            <a:off x="53449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15"/>
          <p:cNvSpPr/>
          <p:nvPr/>
        </p:nvSpPr>
        <p:spPr>
          <a:xfrm>
            <a:off x="97342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1891567" y="2413800"/>
            <a:ext cx="1939500" cy="12468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Preparation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Recombine</a:t>
            </a:r>
            <a:endParaRPr sz="1300" b="1">
              <a:solidFill>
                <a:srgbClr val="434343"/>
              </a:solidFill>
            </a:endParaRPr>
          </a:p>
        </p:txBody>
      </p:sp>
      <p:sp>
        <p:nvSpPr>
          <p:cNvPr id="181" name="Google Shape;181;p15"/>
          <p:cNvSpPr/>
          <p:nvPr/>
        </p:nvSpPr>
        <p:spPr>
          <a:xfrm>
            <a:off x="30133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5"/>
          <p:cNvSpPr/>
          <p:nvPr/>
        </p:nvSpPr>
        <p:spPr>
          <a:xfrm>
            <a:off x="72167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83" name="Google Shape;183;p15"/>
          <p:cNvGrpSpPr/>
          <p:nvPr/>
        </p:nvGrpSpPr>
        <p:grpSpPr>
          <a:xfrm>
            <a:off x="8963664" y="1501905"/>
            <a:ext cx="1824354" cy="524787"/>
            <a:chOff x="6068275" y="839925"/>
            <a:chExt cx="1368300" cy="393600"/>
          </a:xfrm>
        </p:grpSpPr>
        <p:grpSp>
          <p:nvGrpSpPr>
            <p:cNvPr id="184" name="Google Shape;184;p15"/>
            <p:cNvGrpSpPr/>
            <p:nvPr/>
          </p:nvGrpSpPr>
          <p:grpSpPr>
            <a:xfrm>
              <a:off x="6068275" y="839925"/>
              <a:ext cx="1368300" cy="393600"/>
              <a:chOff x="6068275" y="839925"/>
              <a:chExt cx="1368300" cy="393600"/>
            </a:xfrm>
          </p:grpSpPr>
          <p:sp>
            <p:nvSpPr>
              <p:cNvPr id="185" name="Google Shape;185;p15"/>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6443875" y="929025"/>
                <a:ext cx="931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Apps</a:t>
                </a:r>
                <a:endParaRPr sz="1900" b="1">
                  <a:solidFill>
                    <a:schemeClr val="lt1"/>
                  </a:solidFill>
                </a:endParaRPr>
              </a:p>
            </p:txBody>
          </p:sp>
        </p:grpSp>
        <p:pic>
          <p:nvPicPr>
            <p:cNvPr id="187" name="Google Shape;187;p15"/>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188" name="Google Shape;188;p15"/>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189" name="Google Shape;189;p15"/>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190" name="Google Shape;190;p15"/>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191" name="Google Shape;191;p15"/>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192" name="Google Shape;192;p15"/>
          <p:cNvCxnSpPr>
            <a:stCxn id="191" idx="0"/>
            <a:endCxn id="171" idx="2"/>
          </p:cNvCxnSpPr>
          <p:nvPr/>
        </p:nvCxnSpPr>
        <p:spPr>
          <a:xfrm rot="10800000">
            <a:off x="1166201" y="4362567"/>
            <a:ext cx="258600" cy="280200"/>
          </a:xfrm>
          <a:prstGeom prst="straightConnector1">
            <a:avLst/>
          </a:prstGeom>
          <a:noFill/>
          <a:ln w="9525" cap="flat" cmpd="sng">
            <a:solidFill>
              <a:srgbClr val="CCCCCC"/>
            </a:solidFill>
            <a:prstDash val="solid"/>
            <a:round/>
            <a:headEnd type="none" w="med" len="med"/>
            <a:tailEnd type="none" w="med" len="med"/>
          </a:ln>
        </p:spPr>
      </p:cxnSp>
      <p:pic>
        <p:nvPicPr>
          <p:cNvPr id="193" name="Google Shape;193;p15"/>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194" name="Google Shape;194;p15"/>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195" name="Google Shape;195;p15"/>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196" name="Google Shape;196;p15"/>
          <p:cNvCxnSpPr>
            <a:stCxn id="190" idx="0"/>
            <a:endCxn id="195" idx="2"/>
          </p:cNvCxnSpPr>
          <p:nvPr/>
        </p:nvCxnSpPr>
        <p:spPr>
          <a:xfrm rot="10800000" flipH="1">
            <a:off x="1988884" y="4360817"/>
            <a:ext cx="348600" cy="324000"/>
          </a:xfrm>
          <a:prstGeom prst="straightConnector1">
            <a:avLst/>
          </a:prstGeom>
          <a:noFill/>
          <a:ln w="9525" cap="flat" cmpd="sng">
            <a:solidFill>
              <a:srgbClr val="CCCCCC"/>
            </a:solidFill>
            <a:prstDash val="solid"/>
            <a:round/>
            <a:headEnd type="none" w="med" len="med"/>
            <a:tailEnd type="none" w="med" len="med"/>
          </a:ln>
        </p:spPr>
      </p:cxnSp>
      <p:cxnSp>
        <p:nvCxnSpPr>
          <p:cNvPr id="197" name="Google Shape;197;p15"/>
          <p:cNvCxnSpPr>
            <a:stCxn id="193" idx="0"/>
            <a:endCxn id="195" idx="2"/>
          </p:cNvCxnSpPr>
          <p:nvPr/>
        </p:nvCxnSpPr>
        <p:spPr>
          <a:xfrm rot="10800000">
            <a:off x="2337584" y="4360817"/>
            <a:ext cx="0" cy="324000"/>
          </a:xfrm>
          <a:prstGeom prst="straightConnector1">
            <a:avLst/>
          </a:prstGeom>
          <a:noFill/>
          <a:ln w="9525" cap="flat" cmpd="sng">
            <a:solidFill>
              <a:srgbClr val="CCCCCC"/>
            </a:solidFill>
            <a:prstDash val="solid"/>
            <a:round/>
            <a:headEnd type="none" w="med" len="med"/>
            <a:tailEnd type="none" w="med" len="med"/>
          </a:ln>
        </p:spPr>
      </p:cxnSp>
      <p:cxnSp>
        <p:nvCxnSpPr>
          <p:cNvPr id="198" name="Google Shape;198;p15"/>
          <p:cNvCxnSpPr>
            <a:stCxn id="194" idx="0"/>
            <a:endCxn id="195" idx="2"/>
          </p:cNvCxnSpPr>
          <p:nvPr/>
        </p:nvCxnSpPr>
        <p:spPr>
          <a:xfrm rot="10800000">
            <a:off x="2337484" y="4360817"/>
            <a:ext cx="400500" cy="324000"/>
          </a:xfrm>
          <a:prstGeom prst="straightConnector1">
            <a:avLst/>
          </a:prstGeom>
          <a:noFill/>
          <a:ln w="9525" cap="flat" cmpd="sng">
            <a:solidFill>
              <a:srgbClr val="CCCCCC"/>
            </a:solidFill>
            <a:prstDash val="solid"/>
            <a:round/>
            <a:headEnd type="none" w="med" len="med"/>
            <a:tailEnd type="none" w="med" len="med"/>
          </a:ln>
        </p:spPr>
      </p:cxnSp>
      <p:pic>
        <p:nvPicPr>
          <p:cNvPr id="199" name="Google Shape;199;p15"/>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00" name="Google Shape;200;p15"/>
          <p:cNvCxnSpPr>
            <a:stCxn id="171" idx="0"/>
            <a:endCxn id="199" idx="2"/>
          </p:cNvCxnSpPr>
          <p:nvPr/>
        </p:nvCxnSpPr>
        <p:spPr>
          <a:xfrm rot="10800000" flipH="1">
            <a:off x="1166153" y="3314600"/>
            <a:ext cx="535200" cy="774000"/>
          </a:xfrm>
          <a:prstGeom prst="straightConnector1">
            <a:avLst/>
          </a:prstGeom>
          <a:noFill/>
          <a:ln w="9525" cap="flat" cmpd="sng">
            <a:solidFill>
              <a:srgbClr val="CCCCCC"/>
            </a:solidFill>
            <a:prstDash val="solid"/>
            <a:round/>
            <a:headEnd type="none" w="med" len="med"/>
            <a:tailEnd type="none" w="med" len="med"/>
          </a:ln>
        </p:spPr>
      </p:cxnSp>
      <p:cxnSp>
        <p:nvCxnSpPr>
          <p:cNvPr id="201" name="Google Shape;201;p15"/>
          <p:cNvCxnSpPr>
            <a:stCxn id="195" idx="0"/>
            <a:endCxn id="199" idx="2"/>
          </p:cNvCxnSpPr>
          <p:nvPr/>
        </p:nvCxnSpPr>
        <p:spPr>
          <a:xfrm rot="10800000">
            <a:off x="1701586" y="3314417"/>
            <a:ext cx="636000" cy="772500"/>
          </a:xfrm>
          <a:prstGeom prst="straightConnector1">
            <a:avLst/>
          </a:prstGeom>
          <a:noFill/>
          <a:ln w="9525" cap="flat" cmpd="sng">
            <a:solidFill>
              <a:srgbClr val="CCCCCC"/>
            </a:solidFill>
            <a:prstDash val="solid"/>
            <a:round/>
            <a:headEnd type="none" w="med" len="med"/>
            <a:tailEnd type="none" w="med" len="med"/>
          </a:ln>
        </p:spPr>
      </p:cxnSp>
      <p:pic>
        <p:nvPicPr>
          <p:cNvPr id="202" name="Google Shape;202;p15"/>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03" name="Google Shape;203;p15"/>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04" name="Google Shape;204;p15"/>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05" name="Google Shape;205;p15"/>
          <p:cNvGrpSpPr/>
          <p:nvPr/>
        </p:nvGrpSpPr>
        <p:grpSpPr>
          <a:xfrm>
            <a:off x="5729657" y="4684705"/>
            <a:ext cx="588451" cy="239760"/>
            <a:chOff x="4297350" y="3342163"/>
            <a:chExt cx="441350" cy="179825"/>
          </a:xfrm>
        </p:grpSpPr>
        <p:pic>
          <p:nvPicPr>
            <p:cNvPr id="206" name="Google Shape;206;p15"/>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07" name="Google Shape;207;p15"/>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08" name="Google Shape;208;p15"/>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09" name="Google Shape;209;p15"/>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10" name="Google Shape;210;p15"/>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11" name="Google Shape;211;p15"/>
          <p:cNvCxnSpPr>
            <a:stCxn id="204" idx="0"/>
            <a:endCxn id="172" idx="2"/>
          </p:cNvCxnSpPr>
          <p:nvPr/>
        </p:nvCxnSpPr>
        <p:spPr>
          <a:xfrm rot="10800000">
            <a:off x="4615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2" name="Google Shape;212;p15"/>
          <p:cNvCxnSpPr>
            <a:stCxn id="204" idx="0"/>
            <a:endCxn id="173" idx="2"/>
          </p:cNvCxnSpPr>
          <p:nvPr/>
        </p:nvCxnSpPr>
        <p:spPr>
          <a:xfrm rot="10800000" flipH="1">
            <a:off x="4777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3" name="Google Shape;213;p15"/>
          <p:cNvCxnSpPr>
            <a:endCxn id="208" idx="2"/>
          </p:cNvCxnSpPr>
          <p:nvPr/>
        </p:nvCxnSpPr>
        <p:spPr>
          <a:xfrm rot="10800000">
            <a:off x="5699552" y="4487268"/>
            <a:ext cx="318000" cy="209100"/>
          </a:xfrm>
          <a:prstGeom prst="straightConnector1">
            <a:avLst/>
          </a:prstGeom>
          <a:noFill/>
          <a:ln w="9525" cap="flat" cmpd="sng">
            <a:solidFill>
              <a:srgbClr val="CCCCCC"/>
            </a:solidFill>
            <a:prstDash val="solid"/>
            <a:round/>
            <a:headEnd type="none" w="med" len="med"/>
            <a:tailEnd type="none" w="med" len="med"/>
          </a:ln>
        </p:spPr>
      </p:cxnSp>
      <p:cxnSp>
        <p:nvCxnSpPr>
          <p:cNvPr id="214" name="Google Shape;214;p15"/>
          <p:cNvCxnSpPr/>
          <p:nvPr/>
        </p:nvCxnSpPr>
        <p:spPr>
          <a:xfrm rot="10800000">
            <a:off x="6040133" y="4447233"/>
            <a:ext cx="12000" cy="237900"/>
          </a:xfrm>
          <a:prstGeom prst="straightConnector1">
            <a:avLst/>
          </a:prstGeom>
          <a:noFill/>
          <a:ln w="9525" cap="flat" cmpd="sng">
            <a:solidFill>
              <a:srgbClr val="CCCCCC"/>
            </a:solidFill>
            <a:prstDash val="solid"/>
            <a:round/>
            <a:headEnd type="none" w="med" len="med"/>
            <a:tailEnd type="none" w="med" len="med"/>
          </a:ln>
        </p:spPr>
      </p:cxnSp>
      <p:cxnSp>
        <p:nvCxnSpPr>
          <p:cNvPr id="215" name="Google Shape;215;p15"/>
          <p:cNvCxnSpPr>
            <a:endCxn id="210" idx="2"/>
          </p:cNvCxnSpPr>
          <p:nvPr/>
        </p:nvCxnSpPr>
        <p:spPr>
          <a:xfrm rot="10800000" flipH="1">
            <a:off x="6040385" y="4487268"/>
            <a:ext cx="306900" cy="209700"/>
          </a:xfrm>
          <a:prstGeom prst="straightConnector1">
            <a:avLst/>
          </a:prstGeom>
          <a:noFill/>
          <a:ln w="9525" cap="flat" cmpd="sng">
            <a:solidFill>
              <a:srgbClr val="CCCCCC"/>
            </a:solidFill>
            <a:prstDash val="solid"/>
            <a:round/>
            <a:headEnd type="none" w="med" len="med"/>
            <a:tailEnd type="none" w="med" len="med"/>
          </a:ln>
        </p:spPr>
      </p:cxnSp>
      <p:pic>
        <p:nvPicPr>
          <p:cNvPr id="216" name="Google Shape;216;p15"/>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17" name="Google Shape;217;p15"/>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18" name="Google Shape;218;p15"/>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19" name="Google Shape;219;p15"/>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20" name="Google Shape;220;p15"/>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21" name="Google Shape;221;p15"/>
          <p:cNvCxnSpPr>
            <a:endCxn id="218" idx="2"/>
          </p:cNvCxnSpPr>
          <p:nvPr/>
        </p:nvCxnSpPr>
        <p:spPr>
          <a:xfrm rot="10800000" flipH="1">
            <a:off x="4777552" y="3369668"/>
            <a:ext cx="718800" cy="774000"/>
          </a:xfrm>
          <a:prstGeom prst="straightConnector1">
            <a:avLst/>
          </a:prstGeom>
          <a:noFill/>
          <a:ln w="9525" cap="flat" cmpd="sng">
            <a:solidFill>
              <a:srgbClr val="CCCCCC"/>
            </a:solidFill>
            <a:prstDash val="solid"/>
            <a:round/>
            <a:headEnd type="none" w="med" len="med"/>
            <a:tailEnd type="none" w="med" len="med"/>
          </a:ln>
        </p:spPr>
      </p:cxnSp>
      <p:cxnSp>
        <p:nvCxnSpPr>
          <p:cNvPr id="222" name="Google Shape;222;p15"/>
          <p:cNvCxnSpPr>
            <a:stCxn id="209" idx="0"/>
            <a:endCxn id="218" idx="2"/>
          </p:cNvCxnSpPr>
          <p:nvPr/>
        </p:nvCxnSpPr>
        <p:spPr>
          <a:xfrm rot="10800000">
            <a:off x="5496318" y="3369600"/>
            <a:ext cx="527100" cy="793800"/>
          </a:xfrm>
          <a:prstGeom prst="straightConnector1">
            <a:avLst/>
          </a:prstGeom>
          <a:noFill/>
          <a:ln w="9525" cap="flat" cmpd="sng">
            <a:solidFill>
              <a:srgbClr val="CCCCCC"/>
            </a:solidFill>
            <a:prstDash val="solid"/>
            <a:round/>
            <a:headEnd type="none" w="med" len="med"/>
            <a:tailEnd type="none" w="med" len="med"/>
          </a:ln>
        </p:spPr>
      </p:cxnSp>
      <p:sp>
        <p:nvSpPr>
          <p:cNvPr id="223" name="Google Shape;223;p15"/>
          <p:cNvSpPr txBox="1"/>
          <p:nvPr/>
        </p:nvSpPr>
        <p:spPr>
          <a:xfrm>
            <a:off x="6208800" y="2279575"/>
            <a:ext cx="2366100" cy="16470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Pre-trained models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Compare / Ensembles</a:t>
            </a:r>
            <a:endParaRPr sz="1300" b="1">
              <a:solidFill>
                <a:srgbClr val="434343"/>
              </a:solidFill>
            </a:endParaRPr>
          </a:p>
        </p:txBody>
      </p:sp>
      <p:grpSp>
        <p:nvGrpSpPr>
          <p:cNvPr id="224" name="Google Shape;224;p15"/>
          <p:cNvGrpSpPr/>
          <p:nvPr/>
        </p:nvGrpSpPr>
        <p:grpSpPr>
          <a:xfrm>
            <a:off x="9245346" y="2833194"/>
            <a:ext cx="453989" cy="468788"/>
            <a:chOff x="7620000" y="2182100"/>
            <a:chExt cx="340500" cy="351600"/>
          </a:xfrm>
        </p:grpSpPr>
        <p:sp>
          <p:nvSpPr>
            <p:cNvPr id="225" name="Google Shape;225;p15"/>
            <p:cNvSpPr/>
            <p:nvPr/>
          </p:nvSpPr>
          <p:spPr>
            <a:xfrm>
              <a:off x="7620000" y="2182100"/>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6" name="Google Shape;226;p15"/>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227" name="Google Shape;227;p15"/>
          <p:cNvGrpSpPr/>
          <p:nvPr/>
        </p:nvGrpSpPr>
        <p:grpSpPr>
          <a:xfrm>
            <a:off x="9245346" y="3383942"/>
            <a:ext cx="453989" cy="468788"/>
            <a:chOff x="7620000" y="2747575"/>
            <a:chExt cx="340500" cy="351600"/>
          </a:xfrm>
        </p:grpSpPr>
        <p:sp>
          <p:nvSpPr>
            <p:cNvPr id="228" name="Google Shape;228;p15"/>
            <p:cNvSpPr/>
            <p:nvPr/>
          </p:nvSpPr>
          <p:spPr>
            <a:xfrm>
              <a:off x="7620000" y="2747575"/>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9" name="Google Shape;229;p15"/>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230" name="Google Shape;230;p15"/>
          <p:cNvGrpSpPr/>
          <p:nvPr/>
        </p:nvGrpSpPr>
        <p:grpSpPr>
          <a:xfrm>
            <a:off x="9245346" y="3936909"/>
            <a:ext cx="453989" cy="468788"/>
            <a:chOff x="7620000" y="3238513"/>
            <a:chExt cx="340500" cy="351600"/>
          </a:xfrm>
        </p:grpSpPr>
        <p:sp>
          <p:nvSpPr>
            <p:cNvPr id="231" name="Google Shape;231;p15"/>
            <p:cNvSpPr/>
            <p:nvPr/>
          </p:nvSpPr>
          <p:spPr>
            <a:xfrm>
              <a:off x="7620000" y="3238513"/>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2" name="Google Shape;232;p15"/>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233" name="Google Shape;233;p15"/>
          <p:cNvSpPr txBox="1"/>
          <p:nvPr/>
        </p:nvSpPr>
        <p:spPr>
          <a:xfrm>
            <a:off x="9910633" y="2821467"/>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Siri / Alexa</a:t>
            </a:r>
            <a:endParaRPr sz="1300">
              <a:solidFill>
                <a:srgbClr val="434343"/>
              </a:solidFill>
            </a:endParaRPr>
          </a:p>
        </p:txBody>
      </p:sp>
      <p:sp>
        <p:nvSpPr>
          <p:cNvPr id="234" name="Google Shape;234;p15"/>
          <p:cNvSpPr txBox="1"/>
          <p:nvPr/>
        </p:nvSpPr>
        <p:spPr>
          <a:xfrm>
            <a:off x="9910633" y="33926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FaceApp</a:t>
            </a:r>
            <a:endParaRPr sz="1300">
              <a:solidFill>
                <a:srgbClr val="434343"/>
              </a:solidFill>
            </a:endParaRPr>
          </a:p>
        </p:txBody>
      </p:sp>
      <p:sp>
        <p:nvSpPr>
          <p:cNvPr id="235" name="Google Shape;235;p15"/>
          <p:cNvSpPr txBox="1"/>
          <p:nvPr/>
        </p:nvSpPr>
        <p:spPr>
          <a:xfrm>
            <a:off x="9895400" y="39520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Socratic</a:t>
            </a:r>
            <a:endParaRPr sz="1300">
              <a:solidFill>
                <a:srgbClr val="434343"/>
              </a:solidFill>
            </a:endParaRPr>
          </a:p>
        </p:txBody>
      </p:sp>
      <p:pic>
        <p:nvPicPr>
          <p:cNvPr id="236" name="Google Shape;236;p15"/>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237" name="Google Shape;237;p15"/>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238" name="Google Shape;238;p15"/>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239" name="Google Shape;239;p15"/>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240" name="Google Shape;240;p15"/>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241" name="Google Shape;241;p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 (cont)</a:t>
            </a:r>
            <a:endParaRPr/>
          </a:p>
        </p:txBody>
      </p:sp>
      <p:sp>
        <p:nvSpPr>
          <p:cNvPr id="248" name="Google Shape;248;p16"/>
          <p:cNvSpPr txBox="1">
            <a:spLocks noGrp="1"/>
          </p:cNvSpPr>
          <p:nvPr>
            <p:ph type="body" idx="1"/>
          </p:nvPr>
        </p:nvSpPr>
        <p:spPr>
          <a:xfrm>
            <a:off x="645160" y="1031658"/>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Challenges:</a:t>
            </a:r>
            <a:endParaRPr b="1" dirty="0">
              <a:solidFill>
                <a:srgbClr val="3F3F3F"/>
              </a:solidFill>
            </a:endParaRP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Required Installations for Specific Operating Systems</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Guidelines for Code Collaboration</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Methods for Sharing Datasets and Models</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Requirements for Multi-GPU Usage or Extended Training Sessions</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Automation of Data Gathering and Model Training</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Onboarding Procedures for New Team Members</a:t>
            </a:r>
          </a:p>
          <a:p>
            <a:pPr marL="457200" lvl="0" indent="-406400" algn="l" rtl="0">
              <a:lnSpc>
                <a:spcPct val="120000"/>
              </a:lnSpc>
              <a:spcBef>
                <a:spcPts val="560"/>
              </a:spcBef>
              <a:spcAft>
                <a:spcPts val="0"/>
              </a:spcAft>
              <a:buClr>
                <a:srgbClr val="3F3F3F"/>
              </a:buClr>
              <a:buSzPts val="2800"/>
              <a:buChar char="•"/>
            </a:pPr>
            <a:r>
              <a:rPr lang="en-US" b="0" i="0" u="none" strike="noStrike" dirty="0">
                <a:effectLst/>
                <a:latin typeface="Söhne"/>
              </a:rPr>
              <a:t>Resolving "It Works on My Machine" Issues </a:t>
            </a:r>
            <a:r>
              <a:rPr lang="en-US" dirty="0"/>
              <a:t>¯\_(</a:t>
            </a:r>
            <a:r>
              <a:rPr lang="en-US" dirty="0" err="1"/>
              <a:t>ツ</a:t>
            </a:r>
            <a:r>
              <a:rPr lang="en-US" dirty="0"/>
              <a:t>)_/¯</a:t>
            </a:r>
            <a:endParaRPr dirty="0"/>
          </a:p>
        </p:txBody>
      </p:sp>
      <p:sp>
        <p:nvSpPr>
          <p:cNvPr id="249" name="Google Shape;249;p1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Ops for Machine / Deep Learning</a:t>
            </a:r>
            <a:endParaRPr/>
          </a:p>
        </p:txBody>
      </p:sp>
      <p:sp>
        <p:nvSpPr>
          <p:cNvPr id="256" name="Google Shape;256;p17"/>
          <p:cNvSpPr txBox="1">
            <a:spLocks noGrp="1"/>
          </p:cNvSpPr>
          <p:nvPr>
            <p:ph type="body" idx="1"/>
          </p:nvPr>
        </p:nvSpPr>
        <p:spPr>
          <a:xfrm>
            <a:off x="645159" y="1253330"/>
            <a:ext cx="11117349" cy="4690269"/>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1100"/>
              <a:buFont typeface="Arial"/>
              <a:buNone/>
            </a:pPr>
            <a:r>
              <a:rPr lang="en-US" b="1" dirty="0">
                <a:solidFill>
                  <a:srgbClr val="3F3F3F"/>
                </a:solidFill>
              </a:rPr>
              <a:t>Development Operations (DevOps):</a:t>
            </a:r>
            <a:endParaRPr b="1" dirty="0">
              <a:solidFill>
                <a:srgbClr val="3F3F3F"/>
              </a:solidFill>
            </a:endParaRPr>
          </a:p>
          <a:p>
            <a:pPr marL="457200" lvl="1" indent="0">
              <a:spcBef>
                <a:spcPts val="1160"/>
              </a:spcBef>
              <a:buNone/>
            </a:pPr>
            <a:r>
              <a:rPr lang="en-US" sz="2400" dirty="0"/>
              <a:t>DevOps is a practice that brings together software development (Dev) and operations (Ops) to streamline the process for better productivity and shorten development life cycle</a:t>
            </a:r>
            <a:endParaRPr sz="2400" dirty="0"/>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Machine / Deep Learning Operations (</a:t>
            </a:r>
            <a:r>
              <a:rPr lang="en-US" b="1" dirty="0" err="1">
                <a:solidFill>
                  <a:srgbClr val="3F3F3F"/>
                </a:solidFill>
              </a:rPr>
              <a:t>MLOps</a:t>
            </a:r>
            <a:r>
              <a:rPr lang="en-US" b="1" dirty="0">
                <a:solidFill>
                  <a:srgbClr val="3F3F3F"/>
                </a:solidFill>
              </a:rPr>
              <a:t>):</a:t>
            </a:r>
            <a:endParaRPr b="1" dirty="0">
              <a:solidFill>
                <a:srgbClr val="3F3F3F"/>
              </a:solidFill>
            </a:endParaRPr>
          </a:p>
          <a:p>
            <a:pPr marL="457200" lvl="1" indent="0">
              <a:spcBef>
                <a:spcPts val="1160"/>
              </a:spcBef>
              <a:buNone/>
            </a:pPr>
            <a:r>
              <a:rPr lang="en-US" sz="2400" dirty="0" err="1"/>
              <a:t>MLOps</a:t>
            </a:r>
            <a:r>
              <a:rPr lang="en-US" sz="2400" dirty="0"/>
              <a:t> is a practice that brings together </a:t>
            </a:r>
            <a:r>
              <a:rPr lang="en-US" sz="2400" dirty="0">
                <a:solidFill>
                  <a:schemeClr val="accent1"/>
                </a:solidFill>
              </a:rPr>
              <a:t>machine learning or</a:t>
            </a:r>
            <a:r>
              <a:rPr lang="en-US" sz="2400" dirty="0">
                <a:solidFill>
                  <a:srgbClr val="3F3F3F"/>
                </a:solidFill>
              </a:rPr>
              <a:t> </a:t>
            </a:r>
            <a:r>
              <a:rPr lang="en-US" sz="2400" dirty="0">
                <a:solidFill>
                  <a:schemeClr val="accent1"/>
                </a:solidFill>
              </a:rPr>
              <a:t>deep learning</a:t>
            </a:r>
            <a:r>
              <a:rPr lang="en-US" sz="2400" dirty="0">
                <a:solidFill>
                  <a:srgbClr val="3F3F3F"/>
                </a:solidFill>
              </a:rPr>
              <a:t> model development, </a:t>
            </a:r>
            <a:r>
              <a:rPr lang="en-US" sz="2400" dirty="0">
                <a:solidFill>
                  <a:schemeClr val="accent1"/>
                </a:solidFill>
              </a:rPr>
              <a:t>application</a:t>
            </a:r>
            <a:r>
              <a:rPr lang="en-US" sz="2400" dirty="0">
                <a:solidFill>
                  <a:srgbClr val="3F3F3F"/>
                </a:solidFill>
              </a:rPr>
              <a:t> development, and </a:t>
            </a:r>
            <a:r>
              <a:rPr lang="en-US" sz="2400" dirty="0">
                <a:solidFill>
                  <a:schemeClr val="accent1"/>
                </a:solidFill>
              </a:rPr>
              <a:t>operations</a:t>
            </a:r>
            <a:r>
              <a:rPr lang="en-US" sz="2400" dirty="0"/>
              <a:t> together to streamline the interaction between the three and simplify the machine learning life cycle</a:t>
            </a:r>
            <a:endParaRPr sz="2400" dirty="0"/>
          </a:p>
          <a:p>
            <a:pPr marL="0" lvl="0" indent="0" algn="l" rtl="0">
              <a:spcBef>
                <a:spcPts val="560"/>
              </a:spcBef>
              <a:spcAft>
                <a:spcPts val="0"/>
              </a:spcAft>
              <a:buClr>
                <a:schemeClr val="dk1"/>
              </a:buClr>
              <a:buSzPts val="1100"/>
              <a:buFont typeface="Arial"/>
              <a:buNone/>
            </a:pPr>
            <a:endParaRPr sz="2400" dirty="0"/>
          </a:p>
          <a:p>
            <a:pPr marL="0" lvl="0" indent="0" algn="l" rtl="0">
              <a:spcBef>
                <a:spcPts val="560"/>
              </a:spcBef>
              <a:spcAft>
                <a:spcPts val="0"/>
              </a:spcAft>
              <a:buNone/>
            </a:pPr>
            <a:endParaRPr dirty="0"/>
          </a:p>
        </p:txBody>
      </p:sp>
      <p:sp>
        <p:nvSpPr>
          <p:cNvPr id="257" name="Google Shape;257;p1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Tasks</a:t>
            </a:r>
            <a:endParaRPr/>
          </a:p>
        </p:txBody>
      </p:sp>
      <p:sp>
        <p:nvSpPr>
          <p:cNvPr id="264" name="Google Shape;264;p18"/>
          <p:cNvSpPr txBox="1">
            <a:spLocks noGrp="1"/>
          </p:cNvSpPr>
          <p:nvPr>
            <p:ph type="body" idx="1"/>
          </p:nvPr>
        </p:nvSpPr>
        <p:spPr>
          <a:xfrm>
            <a:off x="6451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a:solidFill>
                  <a:srgbClr val="3F3F3F"/>
                </a:solidFill>
              </a:rPr>
              <a:t>Machine / Deep Learning:</a:t>
            </a:r>
            <a:endParaRPr b="1">
              <a:solidFill>
                <a:srgbClr val="3F3F3F"/>
              </a:solidFill>
            </a:endParaRPr>
          </a:p>
          <a:p>
            <a:pPr marL="457200" lvl="0" indent="-381000" algn="l" rtl="0">
              <a:spcBef>
                <a:spcPts val="560"/>
              </a:spcBef>
              <a:spcAft>
                <a:spcPts val="0"/>
              </a:spcAft>
              <a:buClr>
                <a:srgbClr val="3F3F3F"/>
              </a:buClr>
              <a:buSzPts val="2400"/>
              <a:buChar char="•"/>
            </a:pPr>
            <a:r>
              <a:rPr lang="en-US" sz="2400">
                <a:solidFill>
                  <a:srgbClr val="3F3F3F"/>
                </a:solidFill>
              </a:rPr>
              <a:t>Data collection &amp; exploration</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Model exploration &amp; selection</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Training &amp; evaluation </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Distillation &amp; compression</a:t>
            </a:r>
            <a:endParaRPr sz="2400">
              <a:solidFill>
                <a:srgbClr val="3F3F3F"/>
              </a:solidFill>
            </a:endParaRPr>
          </a:p>
          <a:p>
            <a:pPr marL="0" lvl="0" indent="0" algn="l" rtl="0">
              <a:spcBef>
                <a:spcPts val="560"/>
              </a:spcBef>
              <a:spcAft>
                <a:spcPts val="0"/>
              </a:spcAft>
              <a:buNone/>
            </a:pPr>
            <a:endParaRPr sz="2400">
              <a:solidFill>
                <a:srgbClr val="3F3F3F"/>
              </a:solidFill>
            </a:endParaRPr>
          </a:p>
          <a:p>
            <a:pPr marL="0" lvl="0" indent="0" algn="l" rtl="0">
              <a:spcBef>
                <a:spcPts val="560"/>
              </a:spcBef>
              <a:spcAft>
                <a:spcPts val="0"/>
              </a:spcAft>
              <a:buNone/>
            </a:pPr>
            <a:r>
              <a:rPr lang="en-US" b="1">
                <a:solidFill>
                  <a:srgbClr val="3F3F3F"/>
                </a:solidFill>
              </a:rPr>
              <a:t>Application Development:</a:t>
            </a:r>
            <a:endParaRPr b="1">
              <a:solidFill>
                <a:srgbClr val="3F3F3F"/>
              </a:solidFill>
            </a:endParaRPr>
          </a:p>
          <a:p>
            <a:pPr marL="457200" lvl="0" indent="-381000" algn="l" rtl="0">
              <a:spcBef>
                <a:spcPts val="560"/>
              </a:spcBef>
              <a:spcAft>
                <a:spcPts val="0"/>
              </a:spcAft>
              <a:buClr>
                <a:srgbClr val="3F3F3F"/>
              </a:buClr>
              <a:buSzPts val="2400"/>
              <a:buChar char="•"/>
            </a:pPr>
            <a:r>
              <a:rPr lang="en-US" sz="2400">
                <a:solidFill>
                  <a:srgbClr val="3F3F3F"/>
                </a:solidFill>
              </a:rPr>
              <a:t>APIs / Model serving</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ML integration</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Web &amp; mobile apps</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Edge device apps</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Automation scripts</a:t>
            </a:r>
            <a:endParaRPr sz="2400">
              <a:solidFill>
                <a:srgbClr val="3F3F3F"/>
              </a:solidFill>
            </a:endParaRPr>
          </a:p>
        </p:txBody>
      </p:sp>
      <p:sp>
        <p:nvSpPr>
          <p:cNvPr id="265" name="Google Shape;265;p18"/>
          <p:cNvSpPr txBox="1">
            <a:spLocks noGrp="1"/>
          </p:cNvSpPr>
          <p:nvPr>
            <p:ph type="body" idx="1"/>
          </p:nvPr>
        </p:nvSpPr>
        <p:spPr>
          <a:xfrm>
            <a:off x="62077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a:solidFill>
                  <a:srgbClr val="3F3F3F"/>
                </a:solidFill>
              </a:rPr>
              <a:t>Operations:</a:t>
            </a:r>
            <a:endParaRPr b="1">
              <a:solidFill>
                <a:srgbClr val="3F3F3F"/>
              </a:solidFill>
            </a:endParaRPr>
          </a:p>
          <a:p>
            <a:pPr marL="457200" lvl="0" indent="-381000" algn="l" rtl="0">
              <a:spcBef>
                <a:spcPts val="560"/>
              </a:spcBef>
              <a:spcAft>
                <a:spcPts val="0"/>
              </a:spcAft>
              <a:buClr>
                <a:srgbClr val="3F3F3F"/>
              </a:buClr>
              <a:buSzPts val="2400"/>
              <a:buChar char="•"/>
            </a:pPr>
            <a:r>
              <a:rPr lang="en-US" sz="2400">
                <a:solidFill>
                  <a:srgbClr val="3F3F3F"/>
                </a:solidFill>
              </a:rPr>
              <a:t>Provisioning and managing deployment servers, on-demand GPU servers</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Maintain 100% uptime of app / apis</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CI/CD: Continuous Integration / Deployment</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Continuous Data Collection / Model Training</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Model/data monitoring</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Model/data versioning</a:t>
            </a:r>
            <a:endParaRPr sz="2400">
              <a:solidFill>
                <a:srgbClr val="3F3F3F"/>
              </a:solidFill>
            </a:endParaRPr>
          </a:p>
          <a:p>
            <a:pPr marL="457200" lvl="0" indent="-381000" algn="l" rtl="0">
              <a:spcBef>
                <a:spcPts val="0"/>
              </a:spcBef>
              <a:spcAft>
                <a:spcPts val="0"/>
              </a:spcAft>
              <a:buClr>
                <a:srgbClr val="3F3F3F"/>
              </a:buClr>
              <a:buSzPts val="2400"/>
              <a:buChar char="•"/>
            </a:pPr>
            <a:r>
              <a:rPr lang="en-US" sz="2400">
                <a:solidFill>
                  <a:srgbClr val="3F3F3F"/>
                </a:solidFill>
              </a:rPr>
              <a:t>ML Workflow Management</a:t>
            </a:r>
            <a:endParaRPr sz="2400">
              <a:solidFill>
                <a:srgbClr val="3F3F3F"/>
              </a:solidFill>
            </a:endParaRPr>
          </a:p>
        </p:txBody>
      </p:sp>
      <p:sp>
        <p:nvSpPr>
          <p:cNvPr id="266" name="Google Shape;266;p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p:nvPr/>
        </p:nvSpPr>
        <p:spPr>
          <a:xfrm>
            <a:off x="100925" y="4854600"/>
            <a:ext cx="11889300" cy="1866900"/>
          </a:xfrm>
          <a:prstGeom prst="rect">
            <a:avLst/>
          </a:prstGeom>
          <a:noFill/>
          <a:ln w="1143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274" name="Google Shape;274;p19"/>
          <p:cNvGrpSpPr/>
          <p:nvPr/>
        </p:nvGrpSpPr>
        <p:grpSpPr>
          <a:xfrm>
            <a:off x="369424" y="1323072"/>
            <a:ext cx="2438339" cy="524787"/>
            <a:chOff x="277075" y="839925"/>
            <a:chExt cx="1828800" cy="393600"/>
          </a:xfrm>
        </p:grpSpPr>
        <p:sp>
          <p:nvSpPr>
            <p:cNvPr id="275" name="Google Shape;275;p19"/>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19"/>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277" name="Google Shape;277;p19"/>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78" name="Google Shape;278;p19"/>
          <p:cNvGrpSpPr/>
          <p:nvPr/>
        </p:nvGrpSpPr>
        <p:grpSpPr>
          <a:xfrm>
            <a:off x="3315728" y="1323072"/>
            <a:ext cx="2438339" cy="524787"/>
            <a:chOff x="3172675" y="839925"/>
            <a:chExt cx="1828800" cy="393600"/>
          </a:xfrm>
        </p:grpSpPr>
        <p:sp>
          <p:nvSpPr>
            <p:cNvPr id="279" name="Google Shape;279;p19"/>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19"/>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281" name="Google Shape;281;p19"/>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282" name="Google Shape;282;p19"/>
          <p:cNvGrpSpPr/>
          <p:nvPr/>
        </p:nvGrpSpPr>
        <p:grpSpPr>
          <a:xfrm>
            <a:off x="9377820" y="1324639"/>
            <a:ext cx="2438339" cy="508787"/>
            <a:chOff x="7414550" y="1817725"/>
            <a:chExt cx="1828800" cy="381600"/>
          </a:xfrm>
        </p:grpSpPr>
        <p:grpSp>
          <p:nvGrpSpPr>
            <p:cNvPr id="283" name="Google Shape;283;p19"/>
            <p:cNvGrpSpPr/>
            <p:nvPr/>
          </p:nvGrpSpPr>
          <p:grpSpPr>
            <a:xfrm>
              <a:off x="7414550" y="1817725"/>
              <a:ext cx="1828800" cy="381600"/>
              <a:chOff x="6068275" y="839925"/>
              <a:chExt cx="1828800" cy="381600"/>
            </a:xfrm>
          </p:grpSpPr>
          <p:sp>
            <p:nvSpPr>
              <p:cNvPr id="284" name="Google Shape;284;p19"/>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19"/>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286" name="Google Shape;286;p19"/>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287" name="Google Shape;287;p19"/>
          <p:cNvGrpSpPr/>
          <p:nvPr/>
        </p:nvGrpSpPr>
        <p:grpSpPr>
          <a:xfrm>
            <a:off x="6363654" y="1323067"/>
            <a:ext cx="2438339" cy="511987"/>
            <a:chOff x="5382475" y="992325"/>
            <a:chExt cx="1828800" cy="384000"/>
          </a:xfrm>
        </p:grpSpPr>
        <p:grpSp>
          <p:nvGrpSpPr>
            <p:cNvPr id="288" name="Google Shape;288;p19"/>
            <p:cNvGrpSpPr/>
            <p:nvPr/>
          </p:nvGrpSpPr>
          <p:grpSpPr>
            <a:xfrm>
              <a:off x="5382475" y="992325"/>
              <a:ext cx="1828800" cy="384000"/>
              <a:chOff x="6068275" y="839925"/>
              <a:chExt cx="1828800" cy="384000"/>
            </a:xfrm>
          </p:grpSpPr>
          <p:sp>
            <p:nvSpPr>
              <p:cNvPr id="289" name="Google Shape;289;p19"/>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291" name="Google Shape;291;p19"/>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292" name="Google Shape;292;p19"/>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294" name="Google Shape;294;p19"/>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295" name="Google Shape;295;p19"/>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296" name="Google Shape;296;p19"/>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297" name="Google Shape;297;p1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1000"/>
                                        <p:tgtEl>
                                          <p:spTgt spid="293"/>
                                        </p:tgtEl>
                                      </p:cBhvr>
                                    </p:animEffect>
                                  </p:childTnLst>
                                </p:cTn>
                              </p:par>
                              <p:par>
                                <p:cTn id="11" presetID="10"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1000"/>
                                        <p:tgtEl>
                                          <p:spTgt spid="294"/>
                                        </p:tgtEl>
                                      </p:cBhvr>
                                    </p:animEffect>
                                  </p:childTnLst>
                                </p:cTn>
                              </p:par>
                              <p:par>
                                <p:cTn id="14" presetID="10" presetClass="entr" presetSubtype="0" fill="hold" nodeType="with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fade">
                                      <p:cBhvr>
                                        <p:cTn id="16" dur="1000"/>
                                        <p:tgtEl>
                                          <p:spTgt spid="295"/>
                                        </p:tgtEl>
                                      </p:cBhvr>
                                    </p:animEffect>
                                  </p:childTnLst>
                                </p:cTn>
                              </p:par>
                              <p:par>
                                <p:cTn id="17" presetID="10" presetClass="entr" presetSubtype="0" fill="hold" nodeType="with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1000"/>
                                        <p:tgtEl>
                                          <p:spTgt spid="296"/>
                                        </p:tgtEl>
                                      </p:cBhvr>
                                    </p:animEffect>
                                  </p:childTnLst>
                                </p:cTn>
                              </p:par>
                              <p:par>
                                <p:cTn id="20" presetID="10" presetClass="entr" presetSubtype="0" fill="hold" nodeType="withEffect">
                                  <p:stCondLst>
                                    <p:cond delay="0"/>
                                  </p:stCondLst>
                                  <p:childTnLst>
                                    <p:set>
                                      <p:cBhvr>
                                        <p:cTn id="21" dur="1" fill="hold">
                                          <p:stCondLst>
                                            <p:cond delay="0"/>
                                          </p:stCondLst>
                                        </p:cTn>
                                        <p:tgtEl>
                                          <p:spTgt spid="272"/>
                                        </p:tgtEl>
                                        <p:attrNameLst>
                                          <p:attrName>style.visibility</p:attrName>
                                        </p:attrNameLst>
                                      </p:cBhvr>
                                      <p:to>
                                        <p:strVal val="visible"/>
                                      </p:to>
                                    </p:set>
                                    <p:animEffect transition="in" filter="fade">
                                      <p:cBhvr>
                                        <p:cTn id="2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04" name="Google Shape;304;p20"/>
          <p:cNvGrpSpPr/>
          <p:nvPr/>
        </p:nvGrpSpPr>
        <p:grpSpPr>
          <a:xfrm>
            <a:off x="369424" y="1323072"/>
            <a:ext cx="2438339" cy="524787"/>
            <a:chOff x="277075" y="839925"/>
            <a:chExt cx="1828800" cy="393600"/>
          </a:xfrm>
        </p:grpSpPr>
        <p:sp>
          <p:nvSpPr>
            <p:cNvPr id="305" name="Google Shape;305;p20"/>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20"/>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07" name="Google Shape;307;p2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08" name="Google Shape;308;p20"/>
          <p:cNvGrpSpPr/>
          <p:nvPr/>
        </p:nvGrpSpPr>
        <p:grpSpPr>
          <a:xfrm>
            <a:off x="3315728" y="1323072"/>
            <a:ext cx="2438339" cy="524787"/>
            <a:chOff x="3172675" y="839925"/>
            <a:chExt cx="1828800" cy="393600"/>
          </a:xfrm>
        </p:grpSpPr>
        <p:sp>
          <p:nvSpPr>
            <p:cNvPr id="309" name="Google Shape;309;p20"/>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0" name="Google Shape;310;p20"/>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11" name="Google Shape;311;p2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12" name="Google Shape;312;p20"/>
          <p:cNvGrpSpPr/>
          <p:nvPr/>
        </p:nvGrpSpPr>
        <p:grpSpPr>
          <a:xfrm>
            <a:off x="9377820" y="1324639"/>
            <a:ext cx="2438339" cy="508787"/>
            <a:chOff x="7414550" y="1817725"/>
            <a:chExt cx="1828800" cy="381600"/>
          </a:xfrm>
        </p:grpSpPr>
        <p:grpSp>
          <p:nvGrpSpPr>
            <p:cNvPr id="313" name="Google Shape;313;p20"/>
            <p:cNvGrpSpPr/>
            <p:nvPr/>
          </p:nvGrpSpPr>
          <p:grpSpPr>
            <a:xfrm>
              <a:off x="7414550" y="1817725"/>
              <a:ext cx="1828800" cy="381600"/>
              <a:chOff x="6068275" y="839925"/>
              <a:chExt cx="1828800" cy="381600"/>
            </a:xfrm>
          </p:grpSpPr>
          <p:sp>
            <p:nvSpPr>
              <p:cNvPr id="314" name="Google Shape;314;p20"/>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5" name="Google Shape;315;p20"/>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16" name="Google Shape;316;p2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17" name="Google Shape;317;p20"/>
          <p:cNvGrpSpPr/>
          <p:nvPr/>
        </p:nvGrpSpPr>
        <p:grpSpPr>
          <a:xfrm>
            <a:off x="6363654" y="1323067"/>
            <a:ext cx="2438339" cy="511987"/>
            <a:chOff x="5382475" y="992325"/>
            <a:chExt cx="1828800" cy="384000"/>
          </a:xfrm>
        </p:grpSpPr>
        <p:grpSp>
          <p:nvGrpSpPr>
            <p:cNvPr id="318" name="Google Shape;318;p20"/>
            <p:cNvGrpSpPr/>
            <p:nvPr/>
          </p:nvGrpSpPr>
          <p:grpSpPr>
            <a:xfrm>
              <a:off x="5382475" y="992325"/>
              <a:ext cx="1828800" cy="384000"/>
              <a:chOff x="6068275" y="839925"/>
              <a:chExt cx="1828800" cy="384000"/>
            </a:xfrm>
          </p:grpSpPr>
          <p:sp>
            <p:nvSpPr>
              <p:cNvPr id="319" name="Google Shape;319;p20"/>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0" name="Google Shape;320;p20"/>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21" name="Google Shape;321;p2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22" name="Google Shape;322;p20"/>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20"/>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24" name="Google Shape;324;p20"/>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25" name="Google Shape;325;p20"/>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26" name="Google Shape;326;p20"/>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327" name="Google Shape;327;p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grpSp>
        <p:nvGrpSpPr>
          <p:cNvPr id="328" name="Google Shape;328;p20"/>
          <p:cNvGrpSpPr/>
          <p:nvPr/>
        </p:nvGrpSpPr>
        <p:grpSpPr>
          <a:xfrm>
            <a:off x="94650" y="1979950"/>
            <a:ext cx="1617160" cy="3760306"/>
            <a:chOff x="94650" y="1979950"/>
            <a:chExt cx="1617160" cy="3760306"/>
          </a:xfrm>
        </p:grpSpPr>
        <p:grpSp>
          <p:nvGrpSpPr>
            <p:cNvPr id="329" name="Google Shape;329;p20"/>
            <p:cNvGrpSpPr/>
            <p:nvPr/>
          </p:nvGrpSpPr>
          <p:grpSpPr>
            <a:xfrm>
              <a:off x="94650" y="1979950"/>
              <a:ext cx="1617160" cy="3760306"/>
              <a:chOff x="147191" y="1484999"/>
              <a:chExt cx="1212900" cy="2820300"/>
            </a:xfrm>
          </p:grpSpPr>
          <p:sp>
            <p:nvSpPr>
              <p:cNvPr id="330" name="Google Shape;330;p20"/>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31" name="Google Shape;331;p20"/>
              <p:cNvGrpSpPr/>
              <p:nvPr/>
            </p:nvGrpSpPr>
            <p:grpSpPr>
              <a:xfrm>
                <a:off x="219924" y="2865022"/>
                <a:ext cx="1056300" cy="260250"/>
                <a:chOff x="219924" y="2060091"/>
                <a:chExt cx="1056300" cy="260250"/>
              </a:xfrm>
            </p:grpSpPr>
            <p:pic>
              <p:nvPicPr>
                <p:cNvPr id="332" name="Google Shape;332;p20"/>
                <p:cNvPicPr preferRelativeResize="0"/>
                <p:nvPr/>
              </p:nvPicPr>
              <p:blipFill>
                <a:blip r:embed="rId7">
                  <a:alphaModFix/>
                </a:blip>
                <a:stretch>
                  <a:fillRect/>
                </a:stretch>
              </p:blipFill>
              <p:spPr>
                <a:xfrm>
                  <a:off x="219924" y="2060091"/>
                  <a:ext cx="146999" cy="249900"/>
                </a:xfrm>
                <a:prstGeom prst="rect">
                  <a:avLst/>
                </a:prstGeom>
                <a:noFill/>
                <a:ln>
                  <a:noFill/>
                </a:ln>
              </p:spPr>
            </p:pic>
            <p:sp>
              <p:nvSpPr>
                <p:cNvPr id="333" name="Google Shape;333;p20"/>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334" name="Google Shape;334;p20"/>
              <p:cNvGrpSpPr/>
              <p:nvPr/>
            </p:nvGrpSpPr>
            <p:grpSpPr>
              <a:xfrm>
                <a:off x="217450" y="1804056"/>
                <a:ext cx="942975" cy="212076"/>
                <a:chOff x="217450" y="1880256"/>
                <a:chExt cx="942975" cy="212076"/>
              </a:xfrm>
            </p:grpSpPr>
            <p:pic>
              <p:nvPicPr>
                <p:cNvPr id="335" name="Google Shape;335;p20"/>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336" name="Google Shape;336;p20"/>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337" name="Google Shape;337;p20"/>
              <p:cNvGrpSpPr/>
              <p:nvPr/>
            </p:nvGrpSpPr>
            <p:grpSpPr>
              <a:xfrm>
                <a:off x="217444" y="1556850"/>
                <a:ext cx="942981" cy="214925"/>
                <a:chOff x="217444" y="1614000"/>
                <a:chExt cx="942981" cy="214925"/>
              </a:xfrm>
            </p:grpSpPr>
            <p:pic>
              <p:nvPicPr>
                <p:cNvPr id="338" name="Google Shape;338;p20"/>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339" name="Google Shape;339;p20"/>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340" name="Google Shape;340;p20"/>
              <p:cNvGrpSpPr/>
              <p:nvPr/>
            </p:nvGrpSpPr>
            <p:grpSpPr>
              <a:xfrm>
                <a:off x="200038" y="2004997"/>
                <a:ext cx="960388" cy="246888"/>
                <a:chOff x="200038" y="2019216"/>
                <a:chExt cx="960388" cy="246888"/>
              </a:xfrm>
            </p:grpSpPr>
            <p:sp>
              <p:nvSpPr>
                <p:cNvPr id="341" name="Google Shape;341;p20"/>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342" name="Google Shape;342;p20"/>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343" name="Google Shape;343;p20"/>
              <p:cNvGrpSpPr/>
              <p:nvPr/>
            </p:nvGrpSpPr>
            <p:grpSpPr>
              <a:xfrm>
                <a:off x="182725" y="2250014"/>
                <a:ext cx="977700" cy="293050"/>
                <a:chOff x="182725" y="2626183"/>
                <a:chExt cx="977700" cy="293050"/>
              </a:xfrm>
            </p:grpSpPr>
            <p:sp>
              <p:nvSpPr>
                <p:cNvPr id="344" name="Google Shape;344;p20"/>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345" name="Google Shape;345;p20"/>
                <p:cNvPicPr preferRelativeResize="0"/>
                <p:nvPr/>
              </p:nvPicPr>
              <p:blipFill>
                <a:blip r:embed="rId11">
                  <a:alphaModFix/>
                </a:blip>
                <a:stretch>
                  <a:fillRect/>
                </a:stretch>
              </p:blipFill>
              <p:spPr>
                <a:xfrm>
                  <a:off x="182725" y="2626183"/>
                  <a:ext cx="281528" cy="293050"/>
                </a:xfrm>
                <a:prstGeom prst="rect">
                  <a:avLst/>
                </a:prstGeom>
                <a:noFill/>
                <a:ln>
                  <a:noFill/>
                </a:ln>
              </p:spPr>
            </p:pic>
          </p:grpSp>
          <p:grpSp>
            <p:nvGrpSpPr>
              <p:cNvPr id="346" name="Google Shape;346;p20"/>
              <p:cNvGrpSpPr/>
              <p:nvPr/>
            </p:nvGrpSpPr>
            <p:grpSpPr>
              <a:xfrm>
                <a:off x="242450" y="2578760"/>
                <a:ext cx="966450" cy="211275"/>
                <a:chOff x="242450" y="2859679"/>
                <a:chExt cx="966450" cy="211275"/>
              </a:xfrm>
            </p:grpSpPr>
            <p:pic>
              <p:nvPicPr>
                <p:cNvPr id="347" name="Google Shape;347;p20"/>
                <p:cNvPicPr preferRelativeResize="0"/>
                <p:nvPr/>
              </p:nvPicPr>
              <p:blipFill>
                <a:blip r:embed="rId12">
                  <a:alphaModFix/>
                </a:blip>
                <a:stretch>
                  <a:fillRect/>
                </a:stretch>
              </p:blipFill>
              <p:spPr>
                <a:xfrm>
                  <a:off x="242450" y="2859679"/>
                  <a:ext cx="211275" cy="211275"/>
                </a:xfrm>
                <a:prstGeom prst="rect">
                  <a:avLst/>
                </a:prstGeom>
                <a:noFill/>
                <a:ln>
                  <a:noFill/>
                </a:ln>
              </p:spPr>
            </p:pic>
            <p:sp>
              <p:nvSpPr>
                <p:cNvPr id="348" name="Google Shape;348;p20"/>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349" name="Google Shape;349;p20"/>
            <p:cNvGrpSpPr/>
            <p:nvPr/>
          </p:nvGrpSpPr>
          <p:grpSpPr>
            <a:xfrm>
              <a:off x="193050" y="4736375"/>
              <a:ext cx="1421775" cy="245475"/>
              <a:chOff x="193050" y="4888775"/>
              <a:chExt cx="1421775" cy="245475"/>
            </a:xfrm>
          </p:grpSpPr>
          <p:pic>
            <p:nvPicPr>
              <p:cNvPr id="350" name="Google Shape;350;p20"/>
              <p:cNvPicPr preferRelativeResize="0"/>
              <p:nvPr/>
            </p:nvPicPr>
            <p:blipFill>
              <a:blip r:embed="rId13">
                <a:alphaModFix/>
              </a:blip>
              <a:stretch>
                <a:fillRect/>
              </a:stretch>
            </p:blipFill>
            <p:spPr>
              <a:xfrm>
                <a:off x="193050" y="4888775"/>
                <a:ext cx="245475" cy="245475"/>
              </a:xfrm>
              <a:prstGeom prst="rect">
                <a:avLst/>
              </a:prstGeom>
              <a:noFill/>
              <a:ln>
                <a:noFill/>
              </a:ln>
            </p:spPr>
          </p:pic>
          <p:sp>
            <p:nvSpPr>
              <p:cNvPr id="351" name="Google Shape;351;p20"/>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352" name="Google Shape;352;p20"/>
            <p:cNvGrpSpPr/>
            <p:nvPr/>
          </p:nvGrpSpPr>
          <p:grpSpPr>
            <a:xfrm>
              <a:off x="193050" y="5037750"/>
              <a:ext cx="1341050" cy="333300"/>
              <a:chOff x="193050" y="5266350"/>
              <a:chExt cx="1341050" cy="333300"/>
            </a:xfrm>
          </p:grpSpPr>
          <p:pic>
            <p:nvPicPr>
              <p:cNvPr id="353" name="Google Shape;353;p20"/>
              <p:cNvPicPr preferRelativeResize="0"/>
              <p:nvPr/>
            </p:nvPicPr>
            <p:blipFill>
              <a:blip r:embed="rId14">
                <a:alphaModFix/>
              </a:blip>
              <a:stretch>
                <a:fillRect/>
              </a:stretch>
            </p:blipFill>
            <p:spPr>
              <a:xfrm>
                <a:off x="193050" y="5266350"/>
                <a:ext cx="331811" cy="333300"/>
              </a:xfrm>
              <a:prstGeom prst="rect">
                <a:avLst/>
              </a:prstGeom>
              <a:noFill/>
              <a:ln>
                <a:noFill/>
              </a:ln>
            </p:spPr>
          </p:pic>
          <p:sp>
            <p:nvSpPr>
              <p:cNvPr id="354" name="Google Shape;354;p20"/>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355" name="Google Shape;355;p20"/>
            <p:cNvGrpSpPr/>
            <p:nvPr/>
          </p:nvGrpSpPr>
          <p:grpSpPr>
            <a:xfrm>
              <a:off x="193050" y="5377799"/>
              <a:ext cx="1341050" cy="334800"/>
              <a:chOff x="193050" y="5377799"/>
              <a:chExt cx="1341050" cy="334800"/>
            </a:xfrm>
          </p:grpSpPr>
          <p:pic>
            <p:nvPicPr>
              <p:cNvPr id="356" name="Google Shape;356;p20"/>
              <p:cNvPicPr preferRelativeResize="0"/>
              <p:nvPr/>
            </p:nvPicPr>
            <p:blipFill>
              <a:blip r:embed="rId15">
                <a:alphaModFix/>
              </a:blip>
              <a:stretch>
                <a:fillRect/>
              </a:stretch>
            </p:blipFill>
            <p:spPr>
              <a:xfrm>
                <a:off x="193050" y="5377799"/>
                <a:ext cx="334800" cy="334800"/>
              </a:xfrm>
              <a:prstGeom prst="rect">
                <a:avLst/>
              </a:prstGeom>
              <a:noFill/>
              <a:ln>
                <a:noFill/>
              </a:ln>
            </p:spPr>
          </p:pic>
          <p:sp>
            <p:nvSpPr>
              <p:cNvPr id="357" name="Google Shape;357;p20"/>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358" name="Google Shape;358;p20"/>
            <p:cNvPicPr preferRelativeResize="0"/>
            <p:nvPr/>
          </p:nvPicPr>
          <p:blipFill>
            <a:blip r:embed="rId16">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65" name="Google Shape;365;p21"/>
          <p:cNvGrpSpPr/>
          <p:nvPr/>
        </p:nvGrpSpPr>
        <p:grpSpPr>
          <a:xfrm>
            <a:off x="369424" y="1323072"/>
            <a:ext cx="2438339" cy="524787"/>
            <a:chOff x="277075" y="839925"/>
            <a:chExt cx="1828800" cy="393600"/>
          </a:xfrm>
        </p:grpSpPr>
        <p:sp>
          <p:nvSpPr>
            <p:cNvPr id="366" name="Google Shape;366;p21"/>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21"/>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68" name="Google Shape;368;p2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69" name="Google Shape;369;p21"/>
          <p:cNvGrpSpPr/>
          <p:nvPr/>
        </p:nvGrpSpPr>
        <p:grpSpPr>
          <a:xfrm>
            <a:off x="3315728" y="1323072"/>
            <a:ext cx="2438339" cy="524787"/>
            <a:chOff x="3172675" y="839925"/>
            <a:chExt cx="1828800" cy="393600"/>
          </a:xfrm>
        </p:grpSpPr>
        <p:sp>
          <p:nvSpPr>
            <p:cNvPr id="370" name="Google Shape;370;p21"/>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1" name="Google Shape;371;p21"/>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72" name="Google Shape;372;p2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73" name="Google Shape;373;p21"/>
          <p:cNvGrpSpPr/>
          <p:nvPr/>
        </p:nvGrpSpPr>
        <p:grpSpPr>
          <a:xfrm>
            <a:off x="9377820" y="1324639"/>
            <a:ext cx="2438339" cy="508787"/>
            <a:chOff x="7414550" y="1817725"/>
            <a:chExt cx="1828800" cy="381600"/>
          </a:xfrm>
        </p:grpSpPr>
        <p:grpSp>
          <p:nvGrpSpPr>
            <p:cNvPr id="374" name="Google Shape;374;p21"/>
            <p:cNvGrpSpPr/>
            <p:nvPr/>
          </p:nvGrpSpPr>
          <p:grpSpPr>
            <a:xfrm>
              <a:off x="7414550" y="1817725"/>
              <a:ext cx="1828800" cy="381600"/>
              <a:chOff x="6068275" y="839925"/>
              <a:chExt cx="1828800" cy="381600"/>
            </a:xfrm>
          </p:grpSpPr>
          <p:sp>
            <p:nvSpPr>
              <p:cNvPr id="375" name="Google Shape;375;p21"/>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21"/>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77" name="Google Shape;377;p2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78" name="Google Shape;378;p21"/>
          <p:cNvGrpSpPr/>
          <p:nvPr/>
        </p:nvGrpSpPr>
        <p:grpSpPr>
          <a:xfrm>
            <a:off x="6363654" y="1323067"/>
            <a:ext cx="2438339" cy="511987"/>
            <a:chOff x="5382475" y="992325"/>
            <a:chExt cx="1828800" cy="384000"/>
          </a:xfrm>
        </p:grpSpPr>
        <p:grpSp>
          <p:nvGrpSpPr>
            <p:cNvPr id="379" name="Google Shape;379;p21"/>
            <p:cNvGrpSpPr/>
            <p:nvPr/>
          </p:nvGrpSpPr>
          <p:grpSpPr>
            <a:xfrm>
              <a:off x="5382475" y="992325"/>
              <a:ext cx="1828800" cy="384000"/>
              <a:chOff x="6068275" y="839925"/>
              <a:chExt cx="1828800" cy="384000"/>
            </a:xfrm>
          </p:grpSpPr>
          <p:sp>
            <p:nvSpPr>
              <p:cNvPr id="380" name="Google Shape;380;p21"/>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1" name="Google Shape;381;p21"/>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82" name="Google Shape;382;p2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83" name="Google Shape;383;p21"/>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4" name="Google Shape;384;p21"/>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85" name="Google Shape;385;p21"/>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86" name="Google Shape;386;p21"/>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87" name="Google Shape;387;p21"/>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388" name="Google Shape;388;p21"/>
          <p:cNvGrpSpPr/>
          <p:nvPr/>
        </p:nvGrpSpPr>
        <p:grpSpPr>
          <a:xfrm>
            <a:off x="1884199" y="2049254"/>
            <a:ext cx="4357091" cy="1760756"/>
            <a:chOff x="2022800" y="393950"/>
            <a:chExt cx="3267900" cy="1320600"/>
          </a:xfrm>
        </p:grpSpPr>
        <p:grpSp>
          <p:nvGrpSpPr>
            <p:cNvPr id="389" name="Google Shape;389;p21"/>
            <p:cNvGrpSpPr/>
            <p:nvPr/>
          </p:nvGrpSpPr>
          <p:grpSpPr>
            <a:xfrm>
              <a:off x="2105875" y="473600"/>
              <a:ext cx="1219250" cy="249900"/>
              <a:chOff x="2486875" y="1616600"/>
              <a:chExt cx="1219250" cy="249900"/>
            </a:xfrm>
          </p:grpSpPr>
          <p:pic>
            <p:nvPicPr>
              <p:cNvPr id="390" name="Google Shape;390;p21"/>
              <p:cNvPicPr preferRelativeResize="0"/>
              <p:nvPr/>
            </p:nvPicPr>
            <p:blipFill>
              <a:blip r:embed="rId7">
                <a:alphaModFix/>
              </a:blip>
              <a:stretch>
                <a:fillRect/>
              </a:stretch>
            </p:blipFill>
            <p:spPr>
              <a:xfrm>
                <a:off x="2486875" y="1616600"/>
                <a:ext cx="249900" cy="249900"/>
              </a:xfrm>
              <a:prstGeom prst="rect">
                <a:avLst/>
              </a:prstGeom>
              <a:noFill/>
              <a:ln>
                <a:noFill/>
              </a:ln>
            </p:spPr>
          </p:pic>
          <p:sp>
            <p:nvSpPr>
              <p:cNvPr id="391" name="Google Shape;391;p21"/>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392" name="Google Shape;392;p21"/>
            <p:cNvGrpSpPr/>
            <p:nvPr/>
          </p:nvGrpSpPr>
          <p:grpSpPr>
            <a:xfrm>
              <a:off x="3325075" y="458375"/>
              <a:ext cx="1001750" cy="251100"/>
              <a:chOff x="2486875" y="2058575"/>
              <a:chExt cx="1001750" cy="251100"/>
            </a:xfrm>
          </p:grpSpPr>
          <p:pic>
            <p:nvPicPr>
              <p:cNvPr id="393" name="Google Shape;393;p21"/>
              <p:cNvPicPr preferRelativeResize="0"/>
              <p:nvPr/>
            </p:nvPicPr>
            <p:blipFill>
              <a:blip r:embed="rId8">
                <a:alphaModFix/>
              </a:blip>
              <a:stretch>
                <a:fillRect/>
              </a:stretch>
            </p:blipFill>
            <p:spPr>
              <a:xfrm>
                <a:off x="2486875" y="2058575"/>
                <a:ext cx="251100" cy="251100"/>
              </a:xfrm>
              <a:prstGeom prst="rect">
                <a:avLst/>
              </a:prstGeom>
              <a:noFill/>
              <a:ln>
                <a:noFill/>
              </a:ln>
            </p:spPr>
          </p:pic>
          <p:sp>
            <p:nvSpPr>
              <p:cNvPr id="394" name="Google Shape;394;p21"/>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395" name="Google Shape;395;p21"/>
            <p:cNvGrpSpPr/>
            <p:nvPr/>
          </p:nvGrpSpPr>
          <p:grpSpPr>
            <a:xfrm>
              <a:off x="4391876" y="455625"/>
              <a:ext cx="822499" cy="249900"/>
              <a:chOff x="2486876" y="2360625"/>
              <a:chExt cx="822499" cy="249900"/>
            </a:xfrm>
          </p:grpSpPr>
          <p:pic>
            <p:nvPicPr>
              <p:cNvPr id="396" name="Google Shape;396;p21"/>
              <p:cNvPicPr preferRelativeResize="0"/>
              <p:nvPr/>
            </p:nvPicPr>
            <p:blipFill>
              <a:blip r:embed="rId9">
                <a:alphaModFix/>
              </a:blip>
              <a:stretch>
                <a:fillRect/>
              </a:stretch>
            </p:blipFill>
            <p:spPr>
              <a:xfrm>
                <a:off x="2486876" y="2360625"/>
                <a:ext cx="293603" cy="249900"/>
              </a:xfrm>
              <a:prstGeom prst="rect">
                <a:avLst/>
              </a:prstGeom>
              <a:noFill/>
              <a:ln>
                <a:noFill/>
              </a:ln>
            </p:spPr>
          </p:pic>
          <p:sp>
            <p:nvSpPr>
              <p:cNvPr id="397" name="Google Shape;397;p21"/>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398" name="Google Shape;398;p21"/>
            <p:cNvGrpSpPr/>
            <p:nvPr/>
          </p:nvGrpSpPr>
          <p:grpSpPr>
            <a:xfrm>
              <a:off x="3771025" y="775925"/>
              <a:ext cx="1403700" cy="246888"/>
              <a:chOff x="2443850" y="3275850"/>
              <a:chExt cx="1403700" cy="246888"/>
            </a:xfrm>
          </p:grpSpPr>
          <p:sp>
            <p:nvSpPr>
              <p:cNvPr id="399" name="Google Shape;399;p21"/>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400" name="Google Shape;400;p21"/>
              <p:cNvPicPr preferRelativeResize="0"/>
              <p:nvPr/>
            </p:nvPicPr>
            <p:blipFill>
              <a:blip r:embed="rId10">
                <a:alphaModFix/>
              </a:blip>
              <a:stretch>
                <a:fillRect/>
              </a:stretch>
            </p:blipFill>
            <p:spPr>
              <a:xfrm>
                <a:off x="2443850" y="3275850"/>
                <a:ext cx="246888" cy="246888"/>
              </a:xfrm>
              <a:prstGeom prst="rect">
                <a:avLst/>
              </a:prstGeom>
              <a:noFill/>
              <a:ln>
                <a:noFill/>
              </a:ln>
            </p:spPr>
          </p:pic>
        </p:grpSp>
        <p:grpSp>
          <p:nvGrpSpPr>
            <p:cNvPr id="401" name="Google Shape;401;p21"/>
            <p:cNvGrpSpPr/>
            <p:nvPr/>
          </p:nvGrpSpPr>
          <p:grpSpPr>
            <a:xfrm>
              <a:off x="2163025" y="775925"/>
              <a:ext cx="1209947" cy="246888"/>
              <a:chOff x="2486875" y="3559500"/>
              <a:chExt cx="1209947" cy="246888"/>
            </a:xfrm>
          </p:grpSpPr>
          <p:sp>
            <p:nvSpPr>
              <p:cNvPr id="402" name="Google Shape;402;p21"/>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403" name="Google Shape;403;p21"/>
              <p:cNvPicPr preferRelativeResize="0"/>
              <p:nvPr/>
            </p:nvPicPr>
            <p:blipFill>
              <a:blip r:embed="rId11">
                <a:alphaModFix/>
              </a:blip>
              <a:stretch>
                <a:fillRect/>
              </a:stretch>
            </p:blipFill>
            <p:spPr>
              <a:xfrm>
                <a:off x="2486875" y="3559500"/>
                <a:ext cx="197510" cy="246888"/>
              </a:xfrm>
              <a:prstGeom prst="rect">
                <a:avLst/>
              </a:prstGeom>
              <a:noFill/>
              <a:ln>
                <a:noFill/>
              </a:ln>
            </p:spPr>
          </p:pic>
        </p:grpSp>
        <p:grpSp>
          <p:nvGrpSpPr>
            <p:cNvPr id="404" name="Google Shape;404;p21"/>
            <p:cNvGrpSpPr/>
            <p:nvPr/>
          </p:nvGrpSpPr>
          <p:grpSpPr>
            <a:xfrm>
              <a:off x="2152031" y="1098975"/>
              <a:ext cx="1055866" cy="233172"/>
              <a:chOff x="2869375" y="3090900"/>
              <a:chExt cx="1407821" cy="310896"/>
            </a:xfrm>
          </p:grpSpPr>
          <p:pic>
            <p:nvPicPr>
              <p:cNvPr id="405" name="Google Shape;405;p21"/>
              <p:cNvPicPr preferRelativeResize="0"/>
              <p:nvPr/>
            </p:nvPicPr>
            <p:blipFill>
              <a:blip r:embed="rId12">
                <a:alphaModFix/>
              </a:blip>
              <a:stretch>
                <a:fillRect/>
              </a:stretch>
            </p:blipFill>
            <p:spPr>
              <a:xfrm>
                <a:off x="2869375" y="3090900"/>
                <a:ext cx="277975" cy="310896"/>
              </a:xfrm>
              <a:prstGeom prst="rect">
                <a:avLst/>
              </a:prstGeom>
              <a:noFill/>
              <a:ln>
                <a:noFill/>
              </a:ln>
            </p:spPr>
          </p:pic>
          <p:sp>
            <p:nvSpPr>
              <p:cNvPr id="406" name="Google Shape;406;p21"/>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407" name="Google Shape;407;p21"/>
            <p:cNvGrpSpPr/>
            <p:nvPr/>
          </p:nvGrpSpPr>
          <p:grpSpPr>
            <a:xfrm>
              <a:off x="3477463" y="1095850"/>
              <a:ext cx="1776787" cy="209855"/>
              <a:chOff x="2486875" y="2526850"/>
              <a:chExt cx="1776787" cy="209855"/>
            </a:xfrm>
          </p:grpSpPr>
          <p:sp>
            <p:nvSpPr>
              <p:cNvPr id="408" name="Google Shape;408;p21"/>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409" name="Google Shape;409;p21"/>
              <p:cNvPicPr preferRelativeResize="0"/>
              <p:nvPr/>
            </p:nvPicPr>
            <p:blipFill>
              <a:blip r:embed="rId13">
                <a:alphaModFix/>
              </a:blip>
              <a:stretch>
                <a:fillRect/>
              </a:stretch>
            </p:blipFill>
            <p:spPr>
              <a:xfrm>
                <a:off x="2486875" y="2526850"/>
                <a:ext cx="246888" cy="209855"/>
              </a:xfrm>
              <a:prstGeom prst="rect">
                <a:avLst/>
              </a:prstGeom>
              <a:noFill/>
              <a:ln>
                <a:noFill/>
              </a:ln>
            </p:spPr>
          </p:pic>
        </p:grpSp>
        <p:grpSp>
          <p:nvGrpSpPr>
            <p:cNvPr id="410" name="Google Shape;410;p21"/>
            <p:cNvGrpSpPr/>
            <p:nvPr/>
          </p:nvGrpSpPr>
          <p:grpSpPr>
            <a:xfrm>
              <a:off x="2182075" y="1367226"/>
              <a:ext cx="1851300" cy="246888"/>
              <a:chOff x="2486875" y="2891226"/>
              <a:chExt cx="1851300" cy="246888"/>
            </a:xfrm>
          </p:grpSpPr>
          <p:sp>
            <p:nvSpPr>
              <p:cNvPr id="411" name="Google Shape;411;p21"/>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412" name="Google Shape;412;p21"/>
              <p:cNvPicPr preferRelativeResize="0"/>
              <p:nvPr/>
            </p:nvPicPr>
            <p:blipFill>
              <a:blip r:embed="rId14">
                <a:alphaModFix/>
              </a:blip>
              <a:stretch>
                <a:fillRect/>
              </a:stretch>
            </p:blipFill>
            <p:spPr>
              <a:xfrm>
                <a:off x="2486875" y="2891226"/>
                <a:ext cx="246888" cy="246888"/>
              </a:xfrm>
              <a:prstGeom prst="rect">
                <a:avLst/>
              </a:prstGeom>
              <a:noFill/>
              <a:ln>
                <a:noFill/>
              </a:ln>
            </p:spPr>
          </p:pic>
        </p:grpSp>
        <p:sp>
          <p:nvSpPr>
            <p:cNvPr id="413" name="Google Shape;413;p21"/>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4" name="Google Shape;414;p21"/>
          <p:cNvGrpSpPr/>
          <p:nvPr/>
        </p:nvGrpSpPr>
        <p:grpSpPr>
          <a:xfrm>
            <a:off x="1884197" y="3978467"/>
            <a:ext cx="4357091" cy="1761856"/>
            <a:chOff x="2099000" y="2983925"/>
            <a:chExt cx="3267900" cy="1321425"/>
          </a:xfrm>
        </p:grpSpPr>
        <p:grpSp>
          <p:nvGrpSpPr>
            <p:cNvPr id="415" name="Google Shape;415;p21"/>
            <p:cNvGrpSpPr/>
            <p:nvPr/>
          </p:nvGrpSpPr>
          <p:grpSpPr>
            <a:xfrm>
              <a:off x="3399800" y="3102450"/>
              <a:ext cx="1627625" cy="251100"/>
              <a:chOff x="1276250" y="3911225"/>
              <a:chExt cx="1627625" cy="251100"/>
            </a:xfrm>
          </p:grpSpPr>
          <p:sp>
            <p:nvSpPr>
              <p:cNvPr id="416" name="Google Shape;416;p21"/>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417" name="Google Shape;417;p21"/>
              <p:cNvPicPr preferRelativeResize="0"/>
              <p:nvPr/>
            </p:nvPicPr>
            <p:blipFill>
              <a:blip r:embed="rId15">
                <a:alphaModFix/>
              </a:blip>
              <a:stretch>
                <a:fillRect/>
              </a:stretch>
            </p:blipFill>
            <p:spPr>
              <a:xfrm>
                <a:off x="1276250" y="3911225"/>
                <a:ext cx="251100" cy="251100"/>
              </a:xfrm>
              <a:prstGeom prst="rect">
                <a:avLst/>
              </a:prstGeom>
              <a:noFill/>
              <a:ln>
                <a:noFill/>
              </a:ln>
            </p:spPr>
          </p:pic>
        </p:grpSp>
        <p:pic>
          <p:nvPicPr>
            <p:cNvPr id="418" name="Google Shape;418;p21"/>
            <p:cNvPicPr preferRelativeResize="0"/>
            <p:nvPr/>
          </p:nvPicPr>
          <p:blipFill>
            <a:blip r:embed="rId16">
              <a:alphaModFix/>
            </a:blip>
            <a:stretch>
              <a:fillRect/>
            </a:stretch>
          </p:blipFill>
          <p:spPr>
            <a:xfrm>
              <a:off x="2254825" y="2983925"/>
              <a:ext cx="968220" cy="518700"/>
            </a:xfrm>
            <a:prstGeom prst="rect">
              <a:avLst/>
            </a:prstGeom>
            <a:noFill/>
            <a:ln>
              <a:noFill/>
            </a:ln>
          </p:spPr>
        </p:pic>
        <p:grpSp>
          <p:nvGrpSpPr>
            <p:cNvPr id="419" name="Google Shape;419;p21"/>
            <p:cNvGrpSpPr/>
            <p:nvPr/>
          </p:nvGrpSpPr>
          <p:grpSpPr>
            <a:xfrm>
              <a:off x="2332240" y="3477675"/>
              <a:ext cx="1199535" cy="213976"/>
              <a:chOff x="1646440" y="2944275"/>
              <a:chExt cx="1199535" cy="213976"/>
            </a:xfrm>
          </p:grpSpPr>
          <p:sp>
            <p:nvSpPr>
              <p:cNvPr id="420" name="Google Shape;420;p21"/>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421" name="Google Shape;421;p21"/>
              <p:cNvPicPr preferRelativeResize="0"/>
              <p:nvPr/>
            </p:nvPicPr>
            <p:blipFill>
              <a:blip r:embed="rId17">
                <a:alphaModFix/>
              </a:blip>
              <a:stretch>
                <a:fillRect/>
              </a:stretch>
            </p:blipFill>
            <p:spPr>
              <a:xfrm>
                <a:off x="1646440" y="2944275"/>
                <a:ext cx="217066" cy="213976"/>
              </a:xfrm>
              <a:prstGeom prst="rect">
                <a:avLst/>
              </a:prstGeom>
              <a:noFill/>
              <a:ln>
                <a:noFill/>
              </a:ln>
            </p:spPr>
          </p:pic>
        </p:grpSp>
        <p:grpSp>
          <p:nvGrpSpPr>
            <p:cNvPr id="422" name="Google Shape;422;p21"/>
            <p:cNvGrpSpPr/>
            <p:nvPr/>
          </p:nvGrpSpPr>
          <p:grpSpPr>
            <a:xfrm>
              <a:off x="3557950" y="3487525"/>
              <a:ext cx="1191300" cy="246888"/>
              <a:chOff x="2872150" y="2954125"/>
              <a:chExt cx="1191300" cy="246888"/>
            </a:xfrm>
          </p:grpSpPr>
          <p:sp>
            <p:nvSpPr>
              <p:cNvPr id="423" name="Google Shape;423;p21"/>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424" name="Google Shape;424;p21"/>
              <p:cNvPicPr preferRelativeResize="0"/>
              <p:nvPr/>
            </p:nvPicPr>
            <p:blipFill>
              <a:blip r:embed="rId18">
                <a:alphaModFix/>
              </a:blip>
              <a:stretch>
                <a:fillRect/>
              </a:stretch>
            </p:blipFill>
            <p:spPr>
              <a:xfrm>
                <a:off x="2872150" y="2954125"/>
                <a:ext cx="246888" cy="246888"/>
              </a:xfrm>
              <a:prstGeom prst="rect">
                <a:avLst/>
              </a:prstGeom>
              <a:noFill/>
              <a:ln>
                <a:noFill/>
              </a:ln>
            </p:spPr>
          </p:pic>
        </p:grpSp>
        <p:grpSp>
          <p:nvGrpSpPr>
            <p:cNvPr id="425" name="Google Shape;425;p21"/>
            <p:cNvGrpSpPr/>
            <p:nvPr/>
          </p:nvGrpSpPr>
          <p:grpSpPr>
            <a:xfrm>
              <a:off x="3479150" y="3887450"/>
              <a:ext cx="1534625" cy="251100"/>
              <a:chOff x="2336150" y="3411200"/>
              <a:chExt cx="1534625" cy="251100"/>
            </a:xfrm>
          </p:grpSpPr>
          <p:sp>
            <p:nvSpPr>
              <p:cNvPr id="426" name="Google Shape;426;p21"/>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427" name="Google Shape;427;p21"/>
              <p:cNvPicPr preferRelativeResize="0"/>
              <p:nvPr/>
            </p:nvPicPr>
            <p:blipFill>
              <a:blip r:embed="rId19">
                <a:alphaModFix/>
              </a:blip>
              <a:stretch>
                <a:fillRect/>
              </a:stretch>
            </p:blipFill>
            <p:spPr>
              <a:xfrm>
                <a:off x="2336150" y="3411200"/>
                <a:ext cx="251100" cy="251100"/>
              </a:xfrm>
              <a:prstGeom prst="rect">
                <a:avLst/>
              </a:prstGeom>
              <a:noFill/>
              <a:ln>
                <a:noFill/>
              </a:ln>
            </p:spPr>
          </p:pic>
        </p:grpSp>
        <p:grpSp>
          <p:nvGrpSpPr>
            <p:cNvPr id="428" name="Google Shape;428;p21"/>
            <p:cNvGrpSpPr/>
            <p:nvPr/>
          </p:nvGrpSpPr>
          <p:grpSpPr>
            <a:xfrm>
              <a:off x="2315425" y="3886638"/>
              <a:ext cx="962700" cy="214930"/>
              <a:chOff x="1172425" y="3410388"/>
              <a:chExt cx="962700" cy="214930"/>
            </a:xfrm>
          </p:grpSpPr>
          <p:sp>
            <p:nvSpPr>
              <p:cNvPr id="429" name="Google Shape;429;p21"/>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430" name="Google Shape;430;p21"/>
              <p:cNvPicPr preferRelativeResize="0"/>
              <p:nvPr/>
            </p:nvPicPr>
            <p:blipFill>
              <a:blip r:embed="rId20">
                <a:alphaModFix/>
              </a:blip>
              <a:stretch>
                <a:fillRect/>
              </a:stretch>
            </p:blipFill>
            <p:spPr>
              <a:xfrm>
                <a:off x="1172425" y="3410388"/>
                <a:ext cx="217050" cy="214930"/>
              </a:xfrm>
              <a:prstGeom prst="rect">
                <a:avLst/>
              </a:prstGeom>
              <a:noFill/>
              <a:ln>
                <a:noFill/>
              </a:ln>
            </p:spPr>
          </p:pic>
        </p:grpSp>
        <p:sp>
          <p:nvSpPr>
            <p:cNvPr id="431" name="Google Shape;431;p21"/>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2" name="Google Shape;432;p2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grpSp>
        <p:nvGrpSpPr>
          <p:cNvPr id="433" name="Google Shape;433;p21"/>
          <p:cNvGrpSpPr/>
          <p:nvPr/>
        </p:nvGrpSpPr>
        <p:grpSpPr>
          <a:xfrm>
            <a:off x="94650" y="1979950"/>
            <a:ext cx="1617160" cy="3760306"/>
            <a:chOff x="94650" y="1979950"/>
            <a:chExt cx="1617160" cy="3760306"/>
          </a:xfrm>
        </p:grpSpPr>
        <p:grpSp>
          <p:nvGrpSpPr>
            <p:cNvPr id="434" name="Google Shape;434;p21"/>
            <p:cNvGrpSpPr/>
            <p:nvPr/>
          </p:nvGrpSpPr>
          <p:grpSpPr>
            <a:xfrm>
              <a:off x="94650" y="1979950"/>
              <a:ext cx="1617160" cy="3760306"/>
              <a:chOff x="147191" y="1484999"/>
              <a:chExt cx="1212900" cy="2820300"/>
            </a:xfrm>
          </p:grpSpPr>
          <p:sp>
            <p:nvSpPr>
              <p:cNvPr id="435" name="Google Shape;435;p21"/>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36" name="Google Shape;436;p21"/>
              <p:cNvGrpSpPr/>
              <p:nvPr/>
            </p:nvGrpSpPr>
            <p:grpSpPr>
              <a:xfrm>
                <a:off x="219924" y="2865022"/>
                <a:ext cx="1056300" cy="260250"/>
                <a:chOff x="219924" y="2060091"/>
                <a:chExt cx="1056300" cy="260250"/>
              </a:xfrm>
            </p:grpSpPr>
            <p:pic>
              <p:nvPicPr>
                <p:cNvPr id="437" name="Google Shape;437;p21"/>
                <p:cNvPicPr preferRelativeResize="0"/>
                <p:nvPr/>
              </p:nvPicPr>
              <p:blipFill>
                <a:blip r:embed="rId21">
                  <a:alphaModFix/>
                </a:blip>
                <a:stretch>
                  <a:fillRect/>
                </a:stretch>
              </p:blipFill>
              <p:spPr>
                <a:xfrm>
                  <a:off x="219924" y="2060091"/>
                  <a:ext cx="146999" cy="249900"/>
                </a:xfrm>
                <a:prstGeom prst="rect">
                  <a:avLst/>
                </a:prstGeom>
                <a:noFill/>
                <a:ln>
                  <a:noFill/>
                </a:ln>
              </p:spPr>
            </p:pic>
            <p:sp>
              <p:nvSpPr>
                <p:cNvPr id="438" name="Google Shape;438;p21"/>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439" name="Google Shape;439;p21"/>
              <p:cNvGrpSpPr/>
              <p:nvPr/>
            </p:nvGrpSpPr>
            <p:grpSpPr>
              <a:xfrm>
                <a:off x="217450" y="1804056"/>
                <a:ext cx="942975" cy="212076"/>
                <a:chOff x="217450" y="1880256"/>
                <a:chExt cx="942975" cy="212076"/>
              </a:xfrm>
            </p:grpSpPr>
            <p:pic>
              <p:nvPicPr>
                <p:cNvPr id="440" name="Google Shape;440;p21"/>
                <p:cNvPicPr preferRelativeResize="0"/>
                <p:nvPr/>
              </p:nvPicPr>
              <p:blipFill>
                <a:blip r:embed="rId22">
                  <a:alphaModFix/>
                </a:blip>
                <a:stretch>
                  <a:fillRect/>
                </a:stretch>
              </p:blipFill>
              <p:spPr>
                <a:xfrm>
                  <a:off x="217450" y="1880256"/>
                  <a:ext cx="212076" cy="212076"/>
                </a:xfrm>
                <a:prstGeom prst="rect">
                  <a:avLst/>
                </a:prstGeom>
                <a:noFill/>
                <a:ln>
                  <a:noFill/>
                </a:ln>
              </p:spPr>
            </p:pic>
            <p:sp>
              <p:nvSpPr>
                <p:cNvPr id="441" name="Google Shape;441;p21"/>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442" name="Google Shape;442;p21"/>
              <p:cNvGrpSpPr/>
              <p:nvPr/>
            </p:nvGrpSpPr>
            <p:grpSpPr>
              <a:xfrm>
                <a:off x="217444" y="1556850"/>
                <a:ext cx="942981" cy="214925"/>
                <a:chOff x="217444" y="1614000"/>
                <a:chExt cx="942981" cy="214925"/>
              </a:xfrm>
            </p:grpSpPr>
            <p:pic>
              <p:nvPicPr>
                <p:cNvPr id="443" name="Google Shape;443;p21"/>
                <p:cNvPicPr preferRelativeResize="0"/>
                <p:nvPr/>
              </p:nvPicPr>
              <p:blipFill>
                <a:blip r:embed="rId23">
                  <a:alphaModFix/>
                </a:blip>
                <a:stretch>
                  <a:fillRect/>
                </a:stretch>
              </p:blipFill>
              <p:spPr>
                <a:xfrm>
                  <a:off x="217444" y="1614000"/>
                  <a:ext cx="212075" cy="214925"/>
                </a:xfrm>
                <a:prstGeom prst="rect">
                  <a:avLst/>
                </a:prstGeom>
                <a:noFill/>
                <a:ln>
                  <a:noFill/>
                </a:ln>
              </p:spPr>
            </p:pic>
            <p:sp>
              <p:nvSpPr>
                <p:cNvPr id="444" name="Google Shape;444;p21"/>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445" name="Google Shape;445;p21"/>
              <p:cNvGrpSpPr/>
              <p:nvPr/>
            </p:nvGrpSpPr>
            <p:grpSpPr>
              <a:xfrm>
                <a:off x="200038" y="2004997"/>
                <a:ext cx="960388" cy="246888"/>
                <a:chOff x="200038" y="2019216"/>
                <a:chExt cx="960388" cy="246888"/>
              </a:xfrm>
            </p:grpSpPr>
            <p:sp>
              <p:nvSpPr>
                <p:cNvPr id="446" name="Google Shape;446;p21"/>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447" name="Google Shape;447;p21"/>
                <p:cNvPicPr preferRelativeResize="0"/>
                <p:nvPr/>
              </p:nvPicPr>
              <p:blipFill>
                <a:blip r:embed="rId24">
                  <a:alphaModFix/>
                </a:blip>
                <a:stretch>
                  <a:fillRect/>
                </a:stretch>
              </p:blipFill>
              <p:spPr>
                <a:xfrm>
                  <a:off x="200038" y="2019216"/>
                  <a:ext cx="246888" cy="246888"/>
                </a:xfrm>
                <a:prstGeom prst="rect">
                  <a:avLst/>
                </a:prstGeom>
                <a:noFill/>
                <a:ln>
                  <a:noFill/>
                </a:ln>
              </p:spPr>
            </p:pic>
          </p:grpSp>
          <p:grpSp>
            <p:nvGrpSpPr>
              <p:cNvPr id="448" name="Google Shape;448;p21"/>
              <p:cNvGrpSpPr/>
              <p:nvPr/>
            </p:nvGrpSpPr>
            <p:grpSpPr>
              <a:xfrm>
                <a:off x="182725" y="2250014"/>
                <a:ext cx="977700" cy="293050"/>
                <a:chOff x="182725" y="2626183"/>
                <a:chExt cx="977700" cy="293050"/>
              </a:xfrm>
            </p:grpSpPr>
            <p:sp>
              <p:nvSpPr>
                <p:cNvPr id="449" name="Google Shape;449;p21"/>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450" name="Google Shape;450;p21"/>
                <p:cNvPicPr preferRelativeResize="0"/>
                <p:nvPr/>
              </p:nvPicPr>
              <p:blipFill>
                <a:blip r:embed="rId25">
                  <a:alphaModFix/>
                </a:blip>
                <a:stretch>
                  <a:fillRect/>
                </a:stretch>
              </p:blipFill>
              <p:spPr>
                <a:xfrm>
                  <a:off x="182725" y="2626183"/>
                  <a:ext cx="281528" cy="293050"/>
                </a:xfrm>
                <a:prstGeom prst="rect">
                  <a:avLst/>
                </a:prstGeom>
                <a:noFill/>
                <a:ln>
                  <a:noFill/>
                </a:ln>
              </p:spPr>
            </p:pic>
          </p:grpSp>
          <p:grpSp>
            <p:nvGrpSpPr>
              <p:cNvPr id="451" name="Google Shape;451;p21"/>
              <p:cNvGrpSpPr/>
              <p:nvPr/>
            </p:nvGrpSpPr>
            <p:grpSpPr>
              <a:xfrm>
                <a:off x="242450" y="2578760"/>
                <a:ext cx="966450" cy="211275"/>
                <a:chOff x="242450" y="2859679"/>
                <a:chExt cx="966450" cy="211275"/>
              </a:xfrm>
            </p:grpSpPr>
            <p:pic>
              <p:nvPicPr>
                <p:cNvPr id="452" name="Google Shape;452;p21"/>
                <p:cNvPicPr preferRelativeResize="0"/>
                <p:nvPr/>
              </p:nvPicPr>
              <p:blipFill>
                <a:blip r:embed="rId26">
                  <a:alphaModFix/>
                </a:blip>
                <a:stretch>
                  <a:fillRect/>
                </a:stretch>
              </p:blipFill>
              <p:spPr>
                <a:xfrm>
                  <a:off x="242450" y="2859679"/>
                  <a:ext cx="211275" cy="211275"/>
                </a:xfrm>
                <a:prstGeom prst="rect">
                  <a:avLst/>
                </a:prstGeom>
                <a:noFill/>
                <a:ln>
                  <a:noFill/>
                </a:ln>
              </p:spPr>
            </p:pic>
            <p:sp>
              <p:nvSpPr>
                <p:cNvPr id="453" name="Google Shape;453;p21"/>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454" name="Google Shape;454;p21"/>
            <p:cNvGrpSpPr/>
            <p:nvPr/>
          </p:nvGrpSpPr>
          <p:grpSpPr>
            <a:xfrm>
              <a:off x="193050" y="4736375"/>
              <a:ext cx="1421775" cy="245475"/>
              <a:chOff x="193050" y="4888775"/>
              <a:chExt cx="1421775" cy="245475"/>
            </a:xfrm>
          </p:grpSpPr>
          <p:pic>
            <p:nvPicPr>
              <p:cNvPr id="455" name="Google Shape;455;p21"/>
              <p:cNvPicPr preferRelativeResize="0"/>
              <p:nvPr/>
            </p:nvPicPr>
            <p:blipFill>
              <a:blip r:embed="rId27">
                <a:alphaModFix/>
              </a:blip>
              <a:stretch>
                <a:fillRect/>
              </a:stretch>
            </p:blipFill>
            <p:spPr>
              <a:xfrm>
                <a:off x="193050" y="4888775"/>
                <a:ext cx="245475" cy="245475"/>
              </a:xfrm>
              <a:prstGeom prst="rect">
                <a:avLst/>
              </a:prstGeom>
              <a:noFill/>
              <a:ln>
                <a:noFill/>
              </a:ln>
            </p:spPr>
          </p:pic>
          <p:sp>
            <p:nvSpPr>
              <p:cNvPr id="456" name="Google Shape;456;p21"/>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457" name="Google Shape;457;p21"/>
            <p:cNvGrpSpPr/>
            <p:nvPr/>
          </p:nvGrpSpPr>
          <p:grpSpPr>
            <a:xfrm>
              <a:off x="193050" y="5037750"/>
              <a:ext cx="1341050" cy="333300"/>
              <a:chOff x="193050" y="5266350"/>
              <a:chExt cx="1341050" cy="333300"/>
            </a:xfrm>
          </p:grpSpPr>
          <p:pic>
            <p:nvPicPr>
              <p:cNvPr id="458" name="Google Shape;458;p21"/>
              <p:cNvPicPr preferRelativeResize="0"/>
              <p:nvPr/>
            </p:nvPicPr>
            <p:blipFill>
              <a:blip r:embed="rId28">
                <a:alphaModFix/>
              </a:blip>
              <a:stretch>
                <a:fillRect/>
              </a:stretch>
            </p:blipFill>
            <p:spPr>
              <a:xfrm>
                <a:off x="193050" y="5266350"/>
                <a:ext cx="331811" cy="333300"/>
              </a:xfrm>
              <a:prstGeom prst="rect">
                <a:avLst/>
              </a:prstGeom>
              <a:noFill/>
              <a:ln>
                <a:noFill/>
              </a:ln>
            </p:spPr>
          </p:pic>
          <p:sp>
            <p:nvSpPr>
              <p:cNvPr id="459" name="Google Shape;459;p21"/>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460" name="Google Shape;460;p21"/>
            <p:cNvGrpSpPr/>
            <p:nvPr/>
          </p:nvGrpSpPr>
          <p:grpSpPr>
            <a:xfrm>
              <a:off x="193050" y="5377799"/>
              <a:ext cx="1341050" cy="334800"/>
              <a:chOff x="193050" y="5377799"/>
              <a:chExt cx="1341050" cy="334800"/>
            </a:xfrm>
          </p:grpSpPr>
          <p:pic>
            <p:nvPicPr>
              <p:cNvPr id="461" name="Google Shape;461;p21"/>
              <p:cNvPicPr preferRelativeResize="0"/>
              <p:nvPr/>
            </p:nvPicPr>
            <p:blipFill>
              <a:blip r:embed="rId29">
                <a:alphaModFix/>
              </a:blip>
              <a:stretch>
                <a:fillRect/>
              </a:stretch>
            </p:blipFill>
            <p:spPr>
              <a:xfrm>
                <a:off x="193050" y="5377799"/>
                <a:ext cx="334800" cy="334800"/>
              </a:xfrm>
              <a:prstGeom prst="rect">
                <a:avLst/>
              </a:prstGeom>
              <a:noFill/>
              <a:ln>
                <a:noFill/>
              </a:ln>
            </p:spPr>
          </p:pic>
          <p:sp>
            <p:nvSpPr>
              <p:cNvPr id="462" name="Google Shape;462;p21"/>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463" name="Google Shape;463;p21"/>
            <p:cNvPicPr preferRelativeResize="0"/>
            <p:nvPr/>
          </p:nvPicPr>
          <p:blipFill>
            <a:blip r:embed="rId30">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470" name="Google Shape;470;p22"/>
          <p:cNvGrpSpPr/>
          <p:nvPr/>
        </p:nvGrpSpPr>
        <p:grpSpPr>
          <a:xfrm>
            <a:off x="369424" y="1323072"/>
            <a:ext cx="2438339" cy="524787"/>
            <a:chOff x="277075" y="839925"/>
            <a:chExt cx="1828800" cy="393600"/>
          </a:xfrm>
        </p:grpSpPr>
        <p:sp>
          <p:nvSpPr>
            <p:cNvPr id="471" name="Google Shape;471;p22"/>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2" name="Google Shape;472;p22"/>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473" name="Google Shape;473;p22"/>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474" name="Google Shape;474;p22"/>
          <p:cNvGrpSpPr/>
          <p:nvPr/>
        </p:nvGrpSpPr>
        <p:grpSpPr>
          <a:xfrm>
            <a:off x="3315728" y="1323072"/>
            <a:ext cx="2438339" cy="524787"/>
            <a:chOff x="3172675" y="839925"/>
            <a:chExt cx="1828800" cy="393600"/>
          </a:xfrm>
        </p:grpSpPr>
        <p:sp>
          <p:nvSpPr>
            <p:cNvPr id="475" name="Google Shape;475;p22"/>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p22"/>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477" name="Google Shape;477;p22"/>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478" name="Google Shape;478;p22"/>
          <p:cNvGrpSpPr/>
          <p:nvPr/>
        </p:nvGrpSpPr>
        <p:grpSpPr>
          <a:xfrm>
            <a:off x="9377820" y="1324639"/>
            <a:ext cx="2438339" cy="508787"/>
            <a:chOff x="7414550" y="1817725"/>
            <a:chExt cx="1828800" cy="381600"/>
          </a:xfrm>
        </p:grpSpPr>
        <p:grpSp>
          <p:nvGrpSpPr>
            <p:cNvPr id="479" name="Google Shape;479;p22"/>
            <p:cNvGrpSpPr/>
            <p:nvPr/>
          </p:nvGrpSpPr>
          <p:grpSpPr>
            <a:xfrm>
              <a:off x="7414550" y="1817725"/>
              <a:ext cx="1828800" cy="381600"/>
              <a:chOff x="6068275" y="839925"/>
              <a:chExt cx="1828800" cy="381600"/>
            </a:xfrm>
          </p:grpSpPr>
          <p:sp>
            <p:nvSpPr>
              <p:cNvPr id="480" name="Google Shape;480;p22"/>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p22"/>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482" name="Google Shape;482;p22"/>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483" name="Google Shape;483;p22"/>
          <p:cNvGrpSpPr/>
          <p:nvPr/>
        </p:nvGrpSpPr>
        <p:grpSpPr>
          <a:xfrm>
            <a:off x="6363654" y="1323067"/>
            <a:ext cx="2438339" cy="511987"/>
            <a:chOff x="5382475" y="992325"/>
            <a:chExt cx="1828800" cy="384000"/>
          </a:xfrm>
        </p:grpSpPr>
        <p:grpSp>
          <p:nvGrpSpPr>
            <p:cNvPr id="484" name="Google Shape;484;p22"/>
            <p:cNvGrpSpPr/>
            <p:nvPr/>
          </p:nvGrpSpPr>
          <p:grpSpPr>
            <a:xfrm>
              <a:off x="5382475" y="992325"/>
              <a:ext cx="1828800" cy="384000"/>
              <a:chOff x="6068275" y="839925"/>
              <a:chExt cx="1828800" cy="384000"/>
            </a:xfrm>
          </p:grpSpPr>
          <p:sp>
            <p:nvSpPr>
              <p:cNvPr id="485" name="Google Shape;485;p22"/>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p22"/>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487" name="Google Shape;487;p22"/>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488" name="Google Shape;488;p22"/>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9" name="Google Shape;489;p22"/>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490" name="Google Shape;490;p22"/>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491" name="Google Shape;491;p22"/>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492" name="Google Shape;492;p22"/>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493" name="Google Shape;493;p22"/>
          <p:cNvGrpSpPr/>
          <p:nvPr/>
        </p:nvGrpSpPr>
        <p:grpSpPr>
          <a:xfrm>
            <a:off x="6392509" y="1979951"/>
            <a:ext cx="2710086" cy="2661133"/>
            <a:chOff x="4718300" y="1485000"/>
            <a:chExt cx="2032615" cy="1995900"/>
          </a:xfrm>
        </p:grpSpPr>
        <p:grpSp>
          <p:nvGrpSpPr>
            <p:cNvPr id="494" name="Google Shape;494;p22"/>
            <p:cNvGrpSpPr/>
            <p:nvPr/>
          </p:nvGrpSpPr>
          <p:grpSpPr>
            <a:xfrm>
              <a:off x="5806440" y="1508760"/>
              <a:ext cx="944475" cy="213975"/>
              <a:chOff x="6183550" y="1621713"/>
              <a:chExt cx="944475" cy="213975"/>
            </a:xfrm>
          </p:grpSpPr>
          <p:sp>
            <p:nvSpPr>
              <p:cNvPr id="495" name="Google Shape;495;p22"/>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496" name="Google Shape;496;p22"/>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497" name="Google Shape;497;p22"/>
            <p:cNvGrpSpPr/>
            <p:nvPr/>
          </p:nvGrpSpPr>
          <p:grpSpPr>
            <a:xfrm>
              <a:off x="5802820" y="1831801"/>
              <a:ext cx="864936" cy="211150"/>
              <a:chOff x="6183550" y="1984202"/>
              <a:chExt cx="992013" cy="211150"/>
            </a:xfrm>
          </p:grpSpPr>
          <p:sp>
            <p:nvSpPr>
              <p:cNvPr id="498" name="Google Shape;498;p22"/>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499" name="Google Shape;499;p22"/>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00" name="Google Shape;500;p22"/>
            <p:cNvGrpSpPr/>
            <p:nvPr/>
          </p:nvGrpSpPr>
          <p:grpSpPr>
            <a:xfrm>
              <a:off x="4772875" y="1512125"/>
              <a:ext cx="1175100" cy="246900"/>
              <a:chOff x="4772875" y="1512125"/>
              <a:chExt cx="1175100" cy="246900"/>
            </a:xfrm>
          </p:grpSpPr>
          <p:sp>
            <p:nvSpPr>
              <p:cNvPr id="501" name="Google Shape;501;p22"/>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502" name="Google Shape;502;p22"/>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03" name="Google Shape;503;p22"/>
            <p:cNvGrpSpPr/>
            <p:nvPr/>
          </p:nvGrpSpPr>
          <p:grpSpPr>
            <a:xfrm>
              <a:off x="4772875" y="1876075"/>
              <a:ext cx="959450" cy="220449"/>
              <a:chOff x="4772875" y="1876075"/>
              <a:chExt cx="959450" cy="220449"/>
            </a:xfrm>
          </p:grpSpPr>
          <p:sp>
            <p:nvSpPr>
              <p:cNvPr id="504" name="Google Shape;504;p22"/>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505" name="Google Shape;505;p22"/>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06" name="Google Shape;506;p22"/>
            <p:cNvGrpSpPr/>
            <p:nvPr/>
          </p:nvGrpSpPr>
          <p:grpSpPr>
            <a:xfrm>
              <a:off x="4792088" y="2194688"/>
              <a:ext cx="940238" cy="219469"/>
              <a:chOff x="4792088" y="2118488"/>
              <a:chExt cx="940238" cy="219469"/>
            </a:xfrm>
          </p:grpSpPr>
          <p:sp>
            <p:nvSpPr>
              <p:cNvPr id="507" name="Google Shape;507;p22"/>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508" name="Google Shape;508;p22"/>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09" name="Google Shape;509;p22"/>
            <p:cNvGrpSpPr/>
            <p:nvPr/>
          </p:nvGrpSpPr>
          <p:grpSpPr>
            <a:xfrm>
              <a:off x="5782688" y="2167128"/>
              <a:ext cx="940237" cy="208475"/>
              <a:chOff x="4792088" y="2381338"/>
              <a:chExt cx="940237" cy="208475"/>
            </a:xfrm>
          </p:grpSpPr>
          <p:sp>
            <p:nvSpPr>
              <p:cNvPr id="510" name="Google Shape;510;p22"/>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511" name="Google Shape;511;p22"/>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12" name="Google Shape;512;p22"/>
            <p:cNvGrpSpPr/>
            <p:nvPr/>
          </p:nvGrpSpPr>
          <p:grpSpPr>
            <a:xfrm>
              <a:off x="5020700" y="2480800"/>
              <a:ext cx="1426475" cy="225118"/>
              <a:chOff x="4792100" y="2633200"/>
              <a:chExt cx="1426475" cy="225118"/>
            </a:xfrm>
          </p:grpSpPr>
          <p:sp>
            <p:nvSpPr>
              <p:cNvPr id="513" name="Google Shape;513;p22"/>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514" name="Google Shape;514;p22"/>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15" name="Google Shape;515;p22"/>
            <p:cNvGrpSpPr/>
            <p:nvPr/>
          </p:nvGrpSpPr>
          <p:grpSpPr>
            <a:xfrm>
              <a:off x="5027424" y="2785400"/>
              <a:ext cx="1213026" cy="251100"/>
              <a:chOff x="4798824" y="3395000"/>
              <a:chExt cx="1213026" cy="251100"/>
            </a:xfrm>
          </p:grpSpPr>
          <p:sp>
            <p:nvSpPr>
              <p:cNvPr id="516" name="Google Shape;516;p22"/>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517" name="Google Shape;517;p22"/>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518" name="Google Shape;518;p22"/>
            <p:cNvGrpSpPr/>
            <p:nvPr/>
          </p:nvGrpSpPr>
          <p:grpSpPr>
            <a:xfrm>
              <a:off x="5037375" y="3133475"/>
              <a:ext cx="1203075" cy="246888"/>
              <a:chOff x="4808775" y="3666875"/>
              <a:chExt cx="1203075" cy="246888"/>
            </a:xfrm>
          </p:grpSpPr>
          <p:sp>
            <p:nvSpPr>
              <p:cNvPr id="519" name="Google Shape;519;p22"/>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520" name="Google Shape;520;p22"/>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521" name="Google Shape;521;p22"/>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22" name="Google Shape;522;p22"/>
          <p:cNvGrpSpPr/>
          <p:nvPr/>
        </p:nvGrpSpPr>
        <p:grpSpPr>
          <a:xfrm>
            <a:off x="1884199" y="2049254"/>
            <a:ext cx="4357091" cy="1760756"/>
            <a:chOff x="2022800" y="393950"/>
            <a:chExt cx="3267900" cy="1320600"/>
          </a:xfrm>
        </p:grpSpPr>
        <p:grpSp>
          <p:nvGrpSpPr>
            <p:cNvPr id="523" name="Google Shape;523;p22"/>
            <p:cNvGrpSpPr/>
            <p:nvPr/>
          </p:nvGrpSpPr>
          <p:grpSpPr>
            <a:xfrm>
              <a:off x="2105875" y="473600"/>
              <a:ext cx="1219250" cy="249900"/>
              <a:chOff x="2486875" y="1616600"/>
              <a:chExt cx="1219250" cy="249900"/>
            </a:xfrm>
          </p:grpSpPr>
          <p:pic>
            <p:nvPicPr>
              <p:cNvPr id="524" name="Google Shape;524;p22"/>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525" name="Google Shape;525;p22"/>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526" name="Google Shape;526;p22"/>
            <p:cNvGrpSpPr/>
            <p:nvPr/>
          </p:nvGrpSpPr>
          <p:grpSpPr>
            <a:xfrm>
              <a:off x="3325075" y="458375"/>
              <a:ext cx="1001750" cy="251100"/>
              <a:chOff x="2486875" y="2058575"/>
              <a:chExt cx="1001750" cy="251100"/>
            </a:xfrm>
          </p:grpSpPr>
          <p:pic>
            <p:nvPicPr>
              <p:cNvPr id="527" name="Google Shape;527;p22"/>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528" name="Google Shape;528;p22"/>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529" name="Google Shape;529;p22"/>
            <p:cNvGrpSpPr/>
            <p:nvPr/>
          </p:nvGrpSpPr>
          <p:grpSpPr>
            <a:xfrm>
              <a:off x="4391876" y="455625"/>
              <a:ext cx="822499" cy="249900"/>
              <a:chOff x="2486876" y="2360625"/>
              <a:chExt cx="822499" cy="249900"/>
            </a:xfrm>
          </p:grpSpPr>
          <p:pic>
            <p:nvPicPr>
              <p:cNvPr id="530" name="Google Shape;530;p22"/>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531" name="Google Shape;531;p22"/>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532" name="Google Shape;532;p22"/>
            <p:cNvGrpSpPr/>
            <p:nvPr/>
          </p:nvGrpSpPr>
          <p:grpSpPr>
            <a:xfrm>
              <a:off x="3771025" y="775925"/>
              <a:ext cx="1403700" cy="246888"/>
              <a:chOff x="2443850" y="3275850"/>
              <a:chExt cx="1403700" cy="246888"/>
            </a:xfrm>
          </p:grpSpPr>
          <p:sp>
            <p:nvSpPr>
              <p:cNvPr id="533" name="Google Shape;533;p22"/>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534" name="Google Shape;534;p22"/>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535" name="Google Shape;535;p22"/>
            <p:cNvGrpSpPr/>
            <p:nvPr/>
          </p:nvGrpSpPr>
          <p:grpSpPr>
            <a:xfrm>
              <a:off x="2163025" y="775925"/>
              <a:ext cx="1209947" cy="246888"/>
              <a:chOff x="2486875" y="3559500"/>
              <a:chExt cx="1209947" cy="246888"/>
            </a:xfrm>
          </p:grpSpPr>
          <p:sp>
            <p:nvSpPr>
              <p:cNvPr id="536" name="Google Shape;536;p22"/>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537" name="Google Shape;537;p22"/>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538" name="Google Shape;538;p22"/>
            <p:cNvGrpSpPr/>
            <p:nvPr/>
          </p:nvGrpSpPr>
          <p:grpSpPr>
            <a:xfrm>
              <a:off x="2152031" y="1098975"/>
              <a:ext cx="1055866" cy="233172"/>
              <a:chOff x="2869375" y="3090900"/>
              <a:chExt cx="1407821" cy="310896"/>
            </a:xfrm>
          </p:grpSpPr>
          <p:pic>
            <p:nvPicPr>
              <p:cNvPr id="539" name="Google Shape;539;p22"/>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540" name="Google Shape;540;p22"/>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541" name="Google Shape;541;p22"/>
            <p:cNvGrpSpPr/>
            <p:nvPr/>
          </p:nvGrpSpPr>
          <p:grpSpPr>
            <a:xfrm>
              <a:off x="3477463" y="1095850"/>
              <a:ext cx="1776787" cy="209855"/>
              <a:chOff x="2486875" y="2526850"/>
              <a:chExt cx="1776787" cy="209855"/>
            </a:xfrm>
          </p:grpSpPr>
          <p:sp>
            <p:nvSpPr>
              <p:cNvPr id="542" name="Google Shape;542;p22"/>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543" name="Google Shape;543;p22"/>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544" name="Google Shape;544;p22"/>
            <p:cNvGrpSpPr/>
            <p:nvPr/>
          </p:nvGrpSpPr>
          <p:grpSpPr>
            <a:xfrm>
              <a:off x="2182075" y="1367226"/>
              <a:ext cx="1851300" cy="246888"/>
              <a:chOff x="2486875" y="2891226"/>
              <a:chExt cx="1851300" cy="246888"/>
            </a:xfrm>
          </p:grpSpPr>
          <p:sp>
            <p:nvSpPr>
              <p:cNvPr id="545" name="Google Shape;545;p22"/>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546" name="Google Shape;546;p22"/>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547" name="Google Shape;547;p22"/>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8" name="Google Shape;548;p22"/>
          <p:cNvGrpSpPr/>
          <p:nvPr/>
        </p:nvGrpSpPr>
        <p:grpSpPr>
          <a:xfrm>
            <a:off x="1884197" y="3978467"/>
            <a:ext cx="4357091" cy="1761856"/>
            <a:chOff x="2099000" y="2983925"/>
            <a:chExt cx="3267900" cy="1321425"/>
          </a:xfrm>
        </p:grpSpPr>
        <p:grpSp>
          <p:nvGrpSpPr>
            <p:cNvPr id="549" name="Google Shape;549;p22"/>
            <p:cNvGrpSpPr/>
            <p:nvPr/>
          </p:nvGrpSpPr>
          <p:grpSpPr>
            <a:xfrm>
              <a:off x="3399800" y="3102450"/>
              <a:ext cx="1627625" cy="251100"/>
              <a:chOff x="1276250" y="3911225"/>
              <a:chExt cx="1627625" cy="251100"/>
            </a:xfrm>
          </p:grpSpPr>
          <p:sp>
            <p:nvSpPr>
              <p:cNvPr id="550" name="Google Shape;550;p22"/>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551" name="Google Shape;551;p22"/>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552" name="Google Shape;552;p22"/>
            <p:cNvPicPr preferRelativeResize="0"/>
            <p:nvPr/>
          </p:nvPicPr>
          <p:blipFill>
            <a:blip r:embed="rId25">
              <a:alphaModFix/>
            </a:blip>
            <a:stretch>
              <a:fillRect/>
            </a:stretch>
          </p:blipFill>
          <p:spPr>
            <a:xfrm>
              <a:off x="2254825" y="2983925"/>
              <a:ext cx="968220" cy="518700"/>
            </a:xfrm>
            <a:prstGeom prst="rect">
              <a:avLst/>
            </a:prstGeom>
            <a:noFill/>
            <a:ln>
              <a:noFill/>
            </a:ln>
          </p:spPr>
        </p:pic>
        <p:grpSp>
          <p:nvGrpSpPr>
            <p:cNvPr id="553" name="Google Shape;553;p22"/>
            <p:cNvGrpSpPr/>
            <p:nvPr/>
          </p:nvGrpSpPr>
          <p:grpSpPr>
            <a:xfrm>
              <a:off x="2332240" y="3477675"/>
              <a:ext cx="1199535" cy="213976"/>
              <a:chOff x="1646440" y="2944275"/>
              <a:chExt cx="1199535" cy="213976"/>
            </a:xfrm>
          </p:grpSpPr>
          <p:sp>
            <p:nvSpPr>
              <p:cNvPr id="554" name="Google Shape;554;p22"/>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555" name="Google Shape;555;p22"/>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556" name="Google Shape;556;p22"/>
            <p:cNvGrpSpPr/>
            <p:nvPr/>
          </p:nvGrpSpPr>
          <p:grpSpPr>
            <a:xfrm>
              <a:off x="3557950" y="3487525"/>
              <a:ext cx="1191300" cy="246888"/>
              <a:chOff x="2872150" y="2954125"/>
              <a:chExt cx="1191300" cy="246888"/>
            </a:xfrm>
          </p:grpSpPr>
          <p:sp>
            <p:nvSpPr>
              <p:cNvPr id="557" name="Google Shape;557;p22"/>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558" name="Google Shape;558;p22"/>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559" name="Google Shape;559;p22"/>
            <p:cNvGrpSpPr/>
            <p:nvPr/>
          </p:nvGrpSpPr>
          <p:grpSpPr>
            <a:xfrm>
              <a:off x="3479150" y="3887450"/>
              <a:ext cx="1534625" cy="251100"/>
              <a:chOff x="2336150" y="3411200"/>
              <a:chExt cx="1534625" cy="251100"/>
            </a:xfrm>
          </p:grpSpPr>
          <p:sp>
            <p:nvSpPr>
              <p:cNvPr id="560" name="Google Shape;560;p22"/>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561" name="Google Shape;561;p22"/>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562" name="Google Shape;562;p22"/>
            <p:cNvGrpSpPr/>
            <p:nvPr/>
          </p:nvGrpSpPr>
          <p:grpSpPr>
            <a:xfrm>
              <a:off x="2315425" y="3886638"/>
              <a:ext cx="962700" cy="214930"/>
              <a:chOff x="1172425" y="3410388"/>
              <a:chExt cx="962700" cy="214930"/>
            </a:xfrm>
          </p:grpSpPr>
          <p:sp>
            <p:nvSpPr>
              <p:cNvPr id="563" name="Google Shape;563;p22"/>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564" name="Google Shape;564;p22"/>
              <p:cNvPicPr preferRelativeResize="0"/>
              <p:nvPr/>
            </p:nvPicPr>
            <p:blipFill>
              <a:blip r:embed="rId29">
                <a:alphaModFix/>
              </a:blip>
              <a:stretch>
                <a:fillRect/>
              </a:stretch>
            </p:blipFill>
            <p:spPr>
              <a:xfrm>
                <a:off x="1172425" y="3410388"/>
                <a:ext cx="217050" cy="214930"/>
              </a:xfrm>
              <a:prstGeom prst="rect">
                <a:avLst/>
              </a:prstGeom>
              <a:noFill/>
              <a:ln>
                <a:noFill/>
              </a:ln>
            </p:spPr>
          </p:pic>
        </p:grpSp>
        <p:sp>
          <p:nvSpPr>
            <p:cNvPr id="565" name="Google Shape;565;p22"/>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6" name="Google Shape;566;p2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grpSp>
        <p:nvGrpSpPr>
          <p:cNvPr id="567" name="Google Shape;567;p22"/>
          <p:cNvGrpSpPr/>
          <p:nvPr/>
        </p:nvGrpSpPr>
        <p:grpSpPr>
          <a:xfrm>
            <a:off x="94650" y="1979950"/>
            <a:ext cx="1617160" cy="3760306"/>
            <a:chOff x="94650" y="1979950"/>
            <a:chExt cx="1617160" cy="3760306"/>
          </a:xfrm>
        </p:grpSpPr>
        <p:grpSp>
          <p:nvGrpSpPr>
            <p:cNvPr id="568" name="Google Shape;568;p22"/>
            <p:cNvGrpSpPr/>
            <p:nvPr/>
          </p:nvGrpSpPr>
          <p:grpSpPr>
            <a:xfrm>
              <a:off x="94650" y="1979950"/>
              <a:ext cx="1617160" cy="3760306"/>
              <a:chOff x="147191" y="1484999"/>
              <a:chExt cx="1212900" cy="2820300"/>
            </a:xfrm>
          </p:grpSpPr>
          <p:sp>
            <p:nvSpPr>
              <p:cNvPr id="569" name="Google Shape;569;p22"/>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0" name="Google Shape;570;p22"/>
              <p:cNvGrpSpPr/>
              <p:nvPr/>
            </p:nvGrpSpPr>
            <p:grpSpPr>
              <a:xfrm>
                <a:off x="219924" y="2865022"/>
                <a:ext cx="1056300" cy="260250"/>
                <a:chOff x="219924" y="2060091"/>
                <a:chExt cx="1056300" cy="260250"/>
              </a:xfrm>
            </p:grpSpPr>
            <p:pic>
              <p:nvPicPr>
                <p:cNvPr id="571" name="Google Shape;571;p22"/>
                <p:cNvPicPr preferRelativeResize="0"/>
                <p:nvPr/>
              </p:nvPicPr>
              <p:blipFill>
                <a:blip r:embed="rId30">
                  <a:alphaModFix/>
                </a:blip>
                <a:stretch>
                  <a:fillRect/>
                </a:stretch>
              </p:blipFill>
              <p:spPr>
                <a:xfrm>
                  <a:off x="219924" y="2060091"/>
                  <a:ext cx="146999" cy="249900"/>
                </a:xfrm>
                <a:prstGeom prst="rect">
                  <a:avLst/>
                </a:prstGeom>
                <a:noFill/>
                <a:ln>
                  <a:noFill/>
                </a:ln>
              </p:spPr>
            </p:pic>
            <p:sp>
              <p:nvSpPr>
                <p:cNvPr id="572" name="Google Shape;572;p22"/>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573" name="Google Shape;573;p22"/>
              <p:cNvGrpSpPr/>
              <p:nvPr/>
            </p:nvGrpSpPr>
            <p:grpSpPr>
              <a:xfrm>
                <a:off x="217450" y="1804056"/>
                <a:ext cx="942975" cy="212076"/>
                <a:chOff x="217450" y="1880256"/>
                <a:chExt cx="942975" cy="212076"/>
              </a:xfrm>
            </p:grpSpPr>
            <p:pic>
              <p:nvPicPr>
                <p:cNvPr id="574" name="Google Shape;574;p22"/>
                <p:cNvPicPr preferRelativeResize="0"/>
                <p:nvPr/>
              </p:nvPicPr>
              <p:blipFill>
                <a:blip r:embed="rId31">
                  <a:alphaModFix/>
                </a:blip>
                <a:stretch>
                  <a:fillRect/>
                </a:stretch>
              </p:blipFill>
              <p:spPr>
                <a:xfrm>
                  <a:off x="217450" y="1880256"/>
                  <a:ext cx="212076" cy="212076"/>
                </a:xfrm>
                <a:prstGeom prst="rect">
                  <a:avLst/>
                </a:prstGeom>
                <a:noFill/>
                <a:ln>
                  <a:noFill/>
                </a:ln>
              </p:spPr>
            </p:pic>
            <p:sp>
              <p:nvSpPr>
                <p:cNvPr id="575" name="Google Shape;575;p22"/>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576" name="Google Shape;576;p22"/>
              <p:cNvGrpSpPr/>
              <p:nvPr/>
            </p:nvGrpSpPr>
            <p:grpSpPr>
              <a:xfrm>
                <a:off x="217444" y="1556850"/>
                <a:ext cx="942981" cy="214925"/>
                <a:chOff x="217444" y="1614000"/>
                <a:chExt cx="942981" cy="214925"/>
              </a:xfrm>
            </p:grpSpPr>
            <p:pic>
              <p:nvPicPr>
                <p:cNvPr id="577" name="Google Shape;577;p22"/>
                <p:cNvPicPr preferRelativeResize="0"/>
                <p:nvPr/>
              </p:nvPicPr>
              <p:blipFill>
                <a:blip r:embed="rId32">
                  <a:alphaModFix/>
                </a:blip>
                <a:stretch>
                  <a:fillRect/>
                </a:stretch>
              </p:blipFill>
              <p:spPr>
                <a:xfrm>
                  <a:off x="217444" y="1614000"/>
                  <a:ext cx="212075" cy="214925"/>
                </a:xfrm>
                <a:prstGeom prst="rect">
                  <a:avLst/>
                </a:prstGeom>
                <a:noFill/>
                <a:ln>
                  <a:noFill/>
                </a:ln>
              </p:spPr>
            </p:pic>
            <p:sp>
              <p:nvSpPr>
                <p:cNvPr id="578" name="Google Shape;578;p22"/>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579" name="Google Shape;579;p22"/>
              <p:cNvGrpSpPr/>
              <p:nvPr/>
            </p:nvGrpSpPr>
            <p:grpSpPr>
              <a:xfrm>
                <a:off x="200038" y="2004997"/>
                <a:ext cx="960388" cy="246888"/>
                <a:chOff x="200038" y="2019216"/>
                <a:chExt cx="960388" cy="246888"/>
              </a:xfrm>
            </p:grpSpPr>
            <p:sp>
              <p:nvSpPr>
                <p:cNvPr id="580" name="Google Shape;580;p22"/>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581" name="Google Shape;581;p22"/>
                <p:cNvPicPr preferRelativeResize="0"/>
                <p:nvPr/>
              </p:nvPicPr>
              <p:blipFill>
                <a:blip r:embed="rId33">
                  <a:alphaModFix/>
                </a:blip>
                <a:stretch>
                  <a:fillRect/>
                </a:stretch>
              </p:blipFill>
              <p:spPr>
                <a:xfrm>
                  <a:off x="200038" y="2019216"/>
                  <a:ext cx="246888" cy="246888"/>
                </a:xfrm>
                <a:prstGeom prst="rect">
                  <a:avLst/>
                </a:prstGeom>
                <a:noFill/>
                <a:ln>
                  <a:noFill/>
                </a:ln>
              </p:spPr>
            </p:pic>
          </p:grpSp>
          <p:grpSp>
            <p:nvGrpSpPr>
              <p:cNvPr id="582" name="Google Shape;582;p22"/>
              <p:cNvGrpSpPr/>
              <p:nvPr/>
            </p:nvGrpSpPr>
            <p:grpSpPr>
              <a:xfrm>
                <a:off x="182725" y="2250014"/>
                <a:ext cx="977700" cy="293050"/>
                <a:chOff x="182725" y="2626183"/>
                <a:chExt cx="977700" cy="293050"/>
              </a:xfrm>
            </p:grpSpPr>
            <p:sp>
              <p:nvSpPr>
                <p:cNvPr id="583" name="Google Shape;583;p22"/>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584" name="Google Shape;584;p22"/>
                <p:cNvPicPr preferRelativeResize="0"/>
                <p:nvPr/>
              </p:nvPicPr>
              <p:blipFill>
                <a:blip r:embed="rId34">
                  <a:alphaModFix/>
                </a:blip>
                <a:stretch>
                  <a:fillRect/>
                </a:stretch>
              </p:blipFill>
              <p:spPr>
                <a:xfrm>
                  <a:off x="182725" y="2626183"/>
                  <a:ext cx="281528" cy="293050"/>
                </a:xfrm>
                <a:prstGeom prst="rect">
                  <a:avLst/>
                </a:prstGeom>
                <a:noFill/>
                <a:ln>
                  <a:noFill/>
                </a:ln>
              </p:spPr>
            </p:pic>
          </p:grpSp>
          <p:grpSp>
            <p:nvGrpSpPr>
              <p:cNvPr id="585" name="Google Shape;585;p22"/>
              <p:cNvGrpSpPr/>
              <p:nvPr/>
            </p:nvGrpSpPr>
            <p:grpSpPr>
              <a:xfrm>
                <a:off x="242450" y="2578760"/>
                <a:ext cx="966450" cy="211275"/>
                <a:chOff x="242450" y="2859679"/>
                <a:chExt cx="966450" cy="211275"/>
              </a:xfrm>
            </p:grpSpPr>
            <p:pic>
              <p:nvPicPr>
                <p:cNvPr id="586" name="Google Shape;586;p22"/>
                <p:cNvPicPr preferRelativeResize="0"/>
                <p:nvPr/>
              </p:nvPicPr>
              <p:blipFill>
                <a:blip r:embed="rId35">
                  <a:alphaModFix/>
                </a:blip>
                <a:stretch>
                  <a:fillRect/>
                </a:stretch>
              </p:blipFill>
              <p:spPr>
                <a:xfrm>
                  <a:off x="242450" y="2859679"/>
                  <a:ext cx="211275" cy="211275"/>
                </a:xfrm>
                <a:prstGeom prst="rect">
                  <a:avLst/>
                </a:prstGeom>
                <a:noFill/>
                <a:ln>
                  <a:noFill/>
                </a:ln>
              </p:spPr>
            </p:pic>
            <p:sp>
              <p:nvSpPr>
                <p:cNvPr id="587" name="Google Shape;587;p22"/>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588" name="Google Shape;588;p22"/>
            <p:cNvGrpSpPr/>
            <p:nvPr/>
          </p:nvGrpSpPr>
          <p:grpSpPr>
            <a:xfrm>
              <a:off x="193050" y="4736375"/>
              <a:ext cx="1421775" cy="245475"/>
              <a:chOff x="193050" y="4888775"/>
              <a:chExt cx="1421775" cy="245475"/>
            </a:xfrm>
          </p:grpSpPr>
          <p:pic>
            <p:nvPicPr>
              <p:cNvPr id="589" name="Google Shape;589;p22"/>
              <p:cNvPicPr preferRelativeResize="0"/>
              <p:nvPr/>
            </p:nvPicPr>
            <p:blipFill>
              <a:blip r:embed="rId36">
                <a:alphaModFix/>
              </a:blip>
              <a:stretch>
                <a:fillRect/>
              </a:stretch>
            </p:blipFill>
            <p:spPr>
              <a:xfrm>
                <a:off x="193050" y="4888775"/>
                <a:ext cx="245475" cy="245475"/>
              </a:xfrm>
              <a:prstGeom prst="rect">
                <a:avLst/>
              </a:prstGeom>
              <a:noFill/>
              <a:ln>
                <a:noFill/>
              </a:ln>
            </p:spPr>
          </p:pic>
          <p:sp>
            <p:nvSpPr>
              <p:cNvPr id="590" name="Google Shape;590;p22"/>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591" name="Google Shape;591;p22"/>
            <p:cNvGrpSpPr/>
            <p:nvPr/>
          </p:nvGrpSpPr>
          <p:grpSpPr>
            <a:xfrm>
              <a:off x="193050" y="5037750"/>
              <a:ext cx="1341050" cy="333300"/>
              <a:chOff x="193050" y="5266350"/>
              <a:chExt cx="1341050" cy="333300"/>
            </a:xfrm>
          </p:grpSpPr>
          <p:pic>
            <p:nvPicPr>
              <p:cNvPr id="592" name="Google Shape;592;p22"/>
              <p:cNvPicPr preferRelativeResize="0"/>
              <p:nvPr/>
            </p:nvPicPr>
            <p:blipFill>
              <a:blip r:embed="rId37">
                <a:alphaModFix/>
              </a:blip>
              <a:stretch>
                <a:fillRect/>
              </a:stretch>
            </p:blipFill>
            <p:spPr>
              <a:xfrm>
                <a:off x="193050" y="5266350"/>
                <a:ext cx="331811" cy="333300"/>
              </a:xfrm>
              <a:prstGeom prst="rect">
                <a:avLst/>
              </a:prstGeom>
              <a:noFill/>
              <a:ln>
                <a:noFill/>
              </a:ln>
            </p:spPr>
          </p:pic>
          <p:sp>
            <p:nvSpPr>
              <p:cNvPr id="593" name="Google Shape;593;p22"/>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594" name="Google Shape;594;p22"/>
            <p:cNvGrpSpPr/>
            <p:nvPr/>
          </p:nvGrpSpPr>
          <p:grpSpPr>
            <a:xfrm>
              <a:off x="193050" y="5377799"/>
              <a:ext cx="1341050" cy="334800"/>
              <a:chOff x="193050" y="5377799"/>
              <a:chExt cx="1341050" cy="334800"/>
            </a:xfrm>
          </p:grpSpPr>
          <p:pic>
            <p:nvPicPr>
              <p:cNvPr id="595" name="Google Shape;595;p22"/>
              <p:cNvPicPr preferRelativeResize="0"/>
              <p:nvPr/>
            </p:nvPicPr>
            <p:blipFill>
              <a:blip r:embed="rId38">
                <a:alphaModFix/>
              </a:blip>
              <a:stretch>
                <a:fillRect/>
              </a:stretch>
            </p:blipFill>
            <p:spPr>
              <a:xfrm>
                <a:off x="193050" y="5377799"/>
                <a:ext cx="334800" cy="334800"/>
              </a:xfrm>
              <a:prstGeom prst="rect">
                <a:avLst/>
              </a:prstGeom>
              <a:noFill/>
              <a:ln>
                <a:noFill/>
              </a:ln>
            </p:spPr>
          </p:pic>
          <p:sp>
            <p:nvSpPr>
              <p:cNvPr id="596" name="Google Shape;596;p22"/>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597" name="Google Shape;597;p22"/>
            <p:cNvPicPr preferRelativeResize="0"/>
            <p:nvPr/>
          </p:nvPicPr>
          <p:blipFill>
            <a:blip r:embed="rId39">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3"/>
          <p:cNvSpPr/>
          <p:nvPr/>
        </p:nvSpPr>
        <p:spPr>
          <a:xfrm>
            <a:off x="1884197" y="3979567"/>
            <a:ext cx="4357200" cy="17607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2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605" name="Google Shape;605;p23"/>
          <p:cNvGrpSpPr/>
          <p:nvPr/>
        </p:nvGrpSpPr>
        <p:grpSpPr>
          <a:xfrm>
            <a:off x="369424" y="1323072"/>
            <a:ext cx="2438339" cy="524787"/>
            <a:chOff x="277075" y="839925"/>
            <a:chExt cx="1828800" cy="393600"/>
          </a:xfrm>
        </p:grpSpPr>
        <p:sp>
          <p:nvSpPr>
            <p:cNvPr id="606" name="Google Shape;606;p23"/>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p23"/>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608" name="Google Shape;608;p2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09" name="Google Shape;609;p23"/>
          <p:cNvGrpSpPr/>
          <p:nvPr/>
        </p:nvGrpSpPr>
        <p:grpSpPr>
          <a:xfrm>
            <a:off x="3315728" y="1323072"/>
            <a:ext cx="2438339" cy="524787"/>
            <a:chOff x="3172675" y="839925"/>
            <a:chExt cx="1828800" cy="393600"/>
          </a:xfrm>
        </p:grpSpPr>
        <p:sp>
          <p:nvSpPr>
            <p:cNvPr id="610" name="Google Shape;610;p23"/>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23"/>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612" name="Google Shape;612;p2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613" name="Google Shape;613;p23"/>
          <p:cNvGrpSpPr/>
          <p:nvPr/>
        </p:nvGrpSpPr>
        <p:grpSpPr>
          <a:xfrm>
            <a:off x="9377820" y="1324639"/>
            <a:ext cx="2438339" cy="508787"/>
            <a:chOff x="7414550" y="1817725"/>
            <a:chExt cx="1828800" cy="381600"/>
          </a:xfrm>
        </p:grpSpPr>
        <p:grpSp>
          <p:nvGrpSpPr>
            <p:cNvPr id="614" name="Google Shape;614;p23"/>
            <p:cNvGrpSpPr/>
            <p:nvPr/>
          </p:nvGrpSpPr>
          <p:grpSpPr>
            <a:xfrm>
              <a:off x="7414550" y="1817725"/>
              <a:ext cx="1828800" cy="381600"/>
              <a:chOff x="6068275" y="839925"/>
              <a:chExt cx="1828800" cy="381600"/>
            </a:xfrm>
          </p:grpSpPr>
          <p:sp>
            <p:nvSpPr>
              <p:cNvPr id="615" name="Google Shape;615;p23"/>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6" name="Google Shape;616;p23"/>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617" name="Google Shape;617;p23"/>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618" name="Google Shape;618;p23"/>
          <p:cNvSpPr/>
          <p:nvPr/>
        </p:nvSpPr>
        <p:spPr>
          <a:xfrm>
            <a:off x="9346800" y="4241425"/>
            <a:ext cx="2522400" cy="14988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9" name="Google Shape;619;p23"/>
          <p:cNvGrpSpPr/>
          <p:nvPr/>
        </p:nvGrpSpPr>
        <p:grpSpPr>
          <a:xfrm>
            <a:off x="6363654" y="1323067"/>
            <a:ext cx="2438339" cy="511987"/>
            <a:chOff x="5382475" y="992325"/>
            <a:chExt cx="1828800" cy="384000"/>
          </a:xfrm>
        </p:grpSpPr>
        <p:grpSp>
          <p:nvGrpSpPr>
            <p:cNvPr id="620" name="Google Shape;620;p23"/>
            <p:cNvGrpSpPr/>
            <p:nvPr/>
          </p:nvGrpSpPr>
          <p:grpSpPr>
            <a:xfrm>
              <a:off x="5382475" y="992325"/>
              <a:ext cx="1828800" cy="384000"/>
              <a:chOff x="6068275" y="839925"/>
              <a:chExt cx="1828800" cy="384000"/>
            </a:xfrm>
          </p:grpSpPr>
          <p:sp>
            <p:nvSpPr>
              <p:cNvPr id="621" name="Google Shape;621;p23"/>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23"/>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623" name="Google Shape;623;p2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624" name="Google Shape;624;p23"/>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23"/>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626" name="Google Shape;626;p23"/>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627" name="Google Shape;627;p23"/>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628" name="Google Shape;628;p23"/>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629" name="Google Shape;629;p23"/>
          <p:cNvGrpSpPr/>
          <p:nvPr/>
        </p:nvGrpSpPr>
        <p:grpSpPr>
          <a:xfrm>
            <a:off x="6392509" y="1979951"/>
            <a:ext cx="2710086" cy="2661133"/>
            <a:chOff x="4718300" y="1485000"/>
            <a:chExt cx="2032615" cy="1995900"/>
          </a:xfrm>
        </p:grpSpPr>
        <p:grpSp>
          <p:nvGrpSpPr>
            <p:cNvPr id="630" name="Google Shape;630;p23"/>
            <p:cNvGrpSpPr/>
            <p:nvPr/>
          </p:nvGrpSpPr>
          <p:grpSpPr>
            <a:xfrm>
              <a:off x="5806440" y="1508760"/>
              <a:ext cx="944475" cy="213975"/>
              <a:chOff x="6183550" y="1621713"/>
              <a:chExt cx="944475" cy="213975"/>
            </a:xfrm>
          </p:grpSpPr>
          <p:sp>
            <p:nvSpPr>
              <p:cNvPr id="631" name="Google Shape;631;p23"/>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632" name="Google Shape;632;p2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633" name="Google Shape;633;p23"/>
            <p:cNvGrpSpPr/>
            <p:nvPr/>
          </p:nvGrpSpPr>
          <p:grpSpPr>
            <a:xfrm>
              <a:off x="5802820" y="1831801"/>
              <a:ext cx="864936" cy="211150"/>
              <a:chOff x="6183550" y="1984202"/>
              <a:chExt cx="992013" cy="211150"/>
            </a:xfrm>
          </p:grpSpPr>
          <p:sp>
            <p:nvSpPr>
              <p:cNvPr id="634" name="Google Shape;634;p23"/>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635" name="Google Shape;635;p2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636" name="Google Shape;636;p23"/>
            <p:cNvGrpSpPr/>
            <p:nvPr/>
          </p:nvGrpSpPr>
          <p:grpSpPr>
            <a:xfrm>
              <a:off x="4772875" y="1512125"/>
              <a:ext cx="1175100" cy="246900"/>
              <a:chOff x="4772875" y="1512125"/>
              <a:chExt cx="1175100" cy="246900"/>
            </a:xfrm>
          </p:grpSpPr>
          <p:sp>
            <p:nvSpPr>
              <p:cNvPr id="637" name="Google Shape;637;p23"/>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638" name="Google Shape;638;p2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639" name="Google Shape;639;p23"/>
            <p:cNvGrpSpPr/>
            <p:nvPr/>
          </p:nvGrpSpPr>
          <p:grpSpPr>
            <a:xfrm>
              <a:off x="4772875" y="1876075"/>
              <a:ext cx="959450" cy="220449"/>
              <a:chOff x="4772875" y="1876075"/>
              <a:chExt cx="959450" cy="220449"/>
            </a:xfrm>
          </p:grpSpPr>
          <p:sp>
            <p:nvSpPr>
              <p:cNvPr id="640" name="Google Shape;640;p23"/>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641" name="Google Shape;641;p2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642" name="Google Shape;642;p23"/>
            <p:cNvGrpSpPr/>
            <p:nvPr/>
          </p:nvGrpSpPr>
          <p:grpSpPr>
            <a:xfrm>
              <a:off x="4792088" y="2194688"/>
              <a:ext cx="940238" cy="219469"/>
              <a:chOff x="4792088" y="2118488"/>
              <a:chExt cx="940238" cy="219469"/>
            </a:xfrm>
          </p:grpSpPr>
          <p:sp>
            <p:nvSpPr>
              <p:cNvPr id="643" name="Google Shape;643;p23"/>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644" name="Google Shape;644;p2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645" name="Google Shape;645;p23"/>
            <p:cNvGrpSpPr/>
            <p:nvPr/>
          </p:nvGrpSpPr>
          <p:grpSpPr>
            <a:xfrm>
              <a:off x="5782688" y="2167128"/>
              <a:ext cx="940237" cy="208475"/>
              <a:chOff x="4792088" y="2381338"/>
              <a:chExt cx="940237" cy="208475"/>
            </a:xfrm>
          </p:grpSpPr>
          <p:sp>
            <p:nvSpPr>
              <p:cNvPr id="646" name="Google Shape;646;p23"/>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647" name="Google Shape;647;p2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648" name="Google Shape;648;p23"/>
            <p:cNvGrpSpPr/>
            <p:nvPr/>
          </p:nvGrpSpPr>
          <p:grpSpPr>
            <a:xfrm>
              <a:off x="5020700" y="2480800"/>
              <a:ext cx="1426475" cy="225118"/>
              <a:chOff x="4792100" y="2633200"/>
              <a:chExt cx="1426475" cy="225118"/>
            </a:xfrm>
          </p:grpSpPr>
          <p:sp>
            <p:nvSpPr>
              <p:cNvPr id="649" name="Google Shape;649;p23"/>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650" name="Google Shape;650;p2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651" name="Google Shape;651;p23"/>
            <p:cNvGrpSpPr/>
            <p:nvPr/>
          </p:nvGrpSpPr>
          <p:grpSpPr>
            <a:xfrm>
              <a:off x="5027424" y="2785400"/>
              <a:ext cx="1213026" cy="251100"/>
              <a:chOff x="4798824" y="3395000"/>
              <a:chExt cx="1213026" cy="251100"/>
            </a:xfrm>
          </p:grpSpPr>
          <p:sp>
            <p:nvSpPr>
              <p:cNvPr id="652" name="Google Shape;652;p23"/>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653" name="Google Shape;653;p2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54" name="Google Shape;654;p23"/>
            <p:cNvGrpSpPr/>
            <p:nvPr/>
          </p:nvGrpSpPr>
          <p:grpSpPr>
            <a:xfrm>
              <a:off x="5037375" y="3133475"/>
              <a:ext cx="1203075" cy="246888"/>
              <a:chOff x="4808775" y="3666875"/>
              <a:chExt cx="1203075" cy="246888"/>
            </a:xfrm>
          </p:grpSpPr>
          <p:sp>
            <p:nvSpPr>
              <p:cNvPr id="655" name="Google Shape;655;p23"/>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656" name="Google Shape;656;p2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57" name="Google Shape;657;p23"/>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58" name="Google Shape;658;p23"/>
          <p:cNvGrpSpPr/>
          <p:nvPr/>
        </p:nvGrpSpPr>
        <p:grpSpPr>
          <a:xfrm>
            <a:off x="1884199" y="2049254"/>
            <a:ext cx="4357091" cy="1760756"/>
            <a:chOff x="2022800" y="393950"/>
            <a:chExt cx="3267900" cy="1320600"/>
          </a:xfrm>
        </p:grpSpPr>
        <p:grpSp>
          <p:nvGrpSpPr>
            <p:cNvPr id="659" name="Google Shape;659;p23"/>
            <p:cNvGrpSpPr/>
            <p:nvPr/>
          </p:nvGrpSpPr>
          <p:grpSpPr>
            <a:xfrm>
              <a:off x="2105875" y="473600"/>
              <a:ext cx="1219250" cy="249900"/>
              <a:chOff x="2486875" y="1616600"/>
              <a:chExt cx="1219250" cy="249900"/>
            </a:xfrm>
          </p:grpSpPr>
          <p:pic>
            <p:nvPicPr>
              <p:cNvPr id="660" name="Google Shape;660;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661" name="Google Shape;661;p23"/>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662" name="Google Shape;662;p23"/>
            <p:cNvGrpSpPr/>
            <p:nvPr/>
          </p:nvGrpSpPr>
          <p:grpSpPr>
            <a:xfrm>
              <a:off x="3325075" y="458375"/>
              <a:ext cx="1001750" cy="251100"/>
              <a:chOff x="2486875" y="2058575"/>
              <a:chExt cx="1001750" cy="251100"/>
            </a:xfrm>
          </p:grpSpPr>
          <p:pic>
            <p:nvPicPr>
              <p:cNvPr id="663" name="Google Shape;663;p23"/>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664" name="Google Shape;664;p23"/>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665" name="Google Shape;665;p23"/>
            <p:cNvGrpSpPr/>
            <p:nvPr/>
          </p:nvGrpSpPr>
          <p:grpSpPr>
            <a:xfrm>
              <a:off x="4391876" y="455625"/>
              <a:ext cx="822499" cy="249900"/>
              <a:chOff x="2486876" y="2360625"/>
              <a:chExt cx="822499" cy="249900"/>
            </a:xfrm>
          </p:grpSpPr>
          <p:pic>
            <p:nvPicPr>
              <p:cNvPr id="666" name="Google Shape;666;p23"/>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667" name="Google Shape;667;p23"/>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668" name="Google Shape;668;p23"/>
            <p:cNvGrpSpPr/>
            <p:nvPr/>
          </p:nvGrpSpPr>
          <p:grpSpPr>
            <a:xfrm>
              <a:off x="3771025" y="775925"/>
              <a:ext cx="1403700" cy="246888"/>
              <a:chOff x="2443850" y="3275850"/>
              <a:chExt cx="1403700" cy="246888"/>
            </a:xfrm>
          </p:grpSpPr>
          <p:sp>
            <p:nvSpPr>
              <p:cNvPr id="669" name="Google Shape;669;p23"/>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670" name="Google Shape;670;p23"/>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671" name="Google Shape;671;p23"/>
            <p:cNvGrpSpPr/>
            <p:nvPr/>
          </p:nvGrpSpPr>
          <p:grpSpPr>
            <a:xfrm>
              <a:off x="2163025" y="775925"/>
              <a:ext cx="1209947" cy="246888"/>
              <a:chOff x="2486875" y="3559500"/>
              <a:chExt cx="1209947" cy="246888"/>
            </a:xfrm>
          </p:grpSpPr>
          <p:sp>
            <p:nvSpPr>
              <p:cNvPr id="672" name="Google Shape;672;p23"/>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673" name="Google Shape;673;p23"/>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674" name="Google Shape;674;p23"/>
            <p:cNvGrpSpPr/>
            <p:nvPr/>
          </p:nvGrpSpPr>
          <p:grpSpPr>
            <a:xfrm>
              <a:off x="2152031" y="1098975"/>
              <a:ext cx="1055866" cy="233172"/>
              <a:chOff x="2869375" y="3090900"/>
              <a:chExt cx="1407821" cy="310896"/>
            </a:xfrm>
          </p:grpSpPr>
          <p:pic>
            <p:nvPicPr>
              <p:cNvPr id="675" name="Google Shape;675;p23"/>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676" name="Google Shape;676;p23"/>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677" name="Google Shape;677;p23"/>
            <p:cNvGrpSpPr/>
            <p:nvPr/>
          </p:nvGrpSpPr>
          <p:grpSpPr>
            <a:xfrm>
              <a:off x="3477463" y="1095850"/>
              <a:ext cx="1776787" cy="209855"/>
              <a:chOff x="2486875" y="2526850"/>
              <a:chExt cx="1776787" cy="209855"/>
            </a:xfrm>
          </p:grpSpPr>
          <p:sp>
            <p:nvSpPr>
              <p:cNvPr id="678" name="Google Shape;678;p23"/>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679" name="Google Shape;679;p23"/>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680" name="Google Shape;680;p23"/>
            <p:cNvGrpSpPr/>
            <p:nvPr/>
          </p:nvGrpSpPr>
          <p:grpSpPr>
            <a:xfrm>
              <a:off x="2182075" y="1367226"/>
              <a:ext cx="1851300" cy="246888"/>
              <a:chOff x="2486875" y="2891226"/>
              <a:chExt cx="1851300" cy="246888"/>
            </a:xfrm>
          </p:grpSpPr>
          <p:sp>
            <p:nvSpPr>
              <p:cNvPr id="681" name="Google Shape;681;p23"/>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682" name="Google Shape;682;p23"/>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683" name="Google Shape;683;p23"/>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4" name="Google Shape;684;p23"/>
          <p:cNvGrpSpPr/>
          <p:nvPr/>
        </p:nvGrpSpPr>
        <p:grpSpPr>
          <a:xfrm>
            <a:off x="3618553" y="4136497"/>
            <a:ext cx="2170112" cy="334792"/>
            <a:chOff x="1276250" y="3911225"/>
            <a:chExt cx="1627625" cy="251100"/>
          </a:xfrm>
        </p:grpSpPr>
        <p:sp>
          <p:nvSpPr>
            <p:cNvPr id="685" name="Google Shape;685;p23"/>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686" name="Google Shape;686;p23"/>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687" name="Google Shape;687;p23"/>
          <p:cNvPicPr preferRelativeResize="0"/>
          <p:nvPr/>
        </p:nvPicPr>
        <p:blipFill>
          <a:blip r:embed="rId25">
            <a:alphaModFix/>
          </a:blip>
          <a:stretch>
            <a:fillRect/>
          </a:stretch>
        </p:blipFill>
        <p:spPr>
          <a:xfrm>
            <a:off x="2091958" y="3978467"/>
            <a:ext cx="1290927" cy="691583"/>
          </a:xfrm>
          <a:prstGeom prst="rect">
            <a:avLst/>
          </a:prstGeom>
          <a:noFill/>
          <a:ln>
            <a:noFill/>
          </a:ln>
        </p:spPr>
      </p:pic>
      <p:grpSp>
        <p:nvGrpSpPr>
          <p:cNvPr id="688" name="Google Shape;688;p23"/>
          <p:cNvGrpSpPr/>
          <p:nvPr/>
        </p:nvGrpSpPr>
        <p:grpSpPr>
          <a:xfrm>
            <a:off x="2195176" y="4636784"/>
            <a:ext cx="1599339" cy="285294"/>
            <a:chOff x="1646440" y="2944275"/>
            <a:chExt cx="1199535" cy="213976"/>
          </a:xfrm>
        </p:grpSpPr>
        <p:sp>
          <p:nvSpPr>
            <p:cNvPr id="689" name="Google Shape;689;p23"/>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690" name="Google Shape;690;p23"/>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691" name="Google Shape;691;p23"/>
          <p:cNvGrpSpPr/>
          <p:nvPr/>
        </p:nvGrpSpPr>
        <p:grpSpPr>
          <a:xfrm>
            <a:off x="3829415" y="4649917"/>
            <a:ext cx="1588360" cy="329176"/>
            <a:chOff x="2872150" y="2954125"/>
            <a:chExt cx="1191300" cy="246888"/>
          </a:xfrm>
        </p:grpSpPr>
        <p:sp>
          <p:nvSpPr>
            <p:cNvPr id="692" name="Google Shape;692;p23"/>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693" name="Google Shape;693;p23"/>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694" name="Google Shape;694;p23"/>
          <p:cNvGrpSpPr/>
          <p:nvPr/>
        </p:nvGrpSpPr>
        <p:grpSpPr>
          <a:xfrm>
            <a:off x="3724351" y="5183138"/>
            <a:ext cx="2046115" cy="334792"/>
            <a:chOff x="2336150" y="3411200"/>
            <a:chExt cx="1534625" cy="251100"/>
          </a:xfrm>
        </p:grpSpPr>
        <p:sp>
          <p:nvSpPr>
            <p:cNvPr id="695" name="Google Shape;695;p23"/>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696" name="Google Shape;696;p23"/>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697" name="Google Shape;697;p23"/>
          <p:cNvGrpSpPr/>
          <p:nvPr/>
        </p:nvGrpSpPr>
        <p:grpSpPr>
          <a:xfrm>
            <a:off x="2172756" y="5182054"/>
            <a:ext cx="1283568" cy="286566"/>
            <a:chOff x="1172425" y="3410388"/>
            <a:chExt cx="962700" cy="214930"/>
          </a:xfrm>
        </p:grpSpPr>
        <p:sp>
          <p:nvSpPr>
            <p:cNvPr id="698" name="Google Shape;698;p23"/>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699" name="Google Shape;699;p23"/>
            <p:cNvPicPr preferRelativeResize="0"/>
            <p:nvPr/>
          </p:nvPicPr>
          <p:blipFill>
            <a:blip r:embed="rId29">
              <a:alphaModFix/>
            </a:blip>
            <a:stretch>
              <a:fillRect/>
            </a:stretch>
          </p:blipFill>
          <p:spPr>
            <a:xfrm>
              <a:off x="1172425" y="3410388"/>
              <a:ext cx="217050" cy="214930"/>
            </a:xfrm>
            <a:prstGeom prst="rect">
              <a:avLst/>
            </a:prstGeom>
            <a:noFill/>
            <a:ln>
              <a:noFill/>
            </a:ln>
          </p:spPr>
        </p:pic>
      </p:grpSp>
      <p:grpSp>
        <p:nvGrpSpPr>
          <p:cNvPr id="700" name="Google Shape;700;p23"/>
          <p:cNvGrpSpPr/>
          <p:nvPr/>
        </p:nvGrpSpPr>
        <p:grpSpPr>
          <a:xfrm>
            <a:off x="9357625" y="1930150"/>
            <a:ext cx="2522337" cy="2185945"/>
            <a:chOff x="7018394" y="1447649"/>
            <a:chExt cx="1891800" cy="1639500"/>
          </a:xfrm>
        </p:grpSpPr>
        <p:grpSp>
          <p:nvGrpSpPr>
            <p:cNvPr id="701" name="Google Shape;701;p23"/>
            <p:cNvGrpSpPr/>
            <p:nvPr/>
          </p:nvGrpSpPr>
          <p:grpSpPr>
            <a:xfrm>
              <a:off x="7379025" y="1832450"/>
              <a:ext cx="1228150" cy="209850"/>
              <a:chOff x="7607625" y="1984850"/>
              <a:chExt cx="1228150" cy="209850"/>
            </a:xfrm>
          </p:grpSpPr>
          <p:sp>
            <p:nvSpPr>
              <p:cNvPr id="702" name="Google Shape;702;p23"/>
              <p:cNvSpPr txBox="1"/>
              <p:nvPr/>
            </p:nvSpPr>
            <p:spPr>
              <a:xfrm>
                <a:off x="7824475" y="1998713"/>
                <a:ext cx="10113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Kubernetes</a:t>
                </a:r>
                <a:endParaRPr sz="1600" b="1">
                  <a:solidFill>
                    <a:srgbClr val="595959"/>
                  </a:solidFill>
                </a:endParaRPr>
              </a:p>
            </p:txBody>
          </p:sp>
          <p:pic>
            <p:nvPicPr>
              <p:cNvPr id="703" name="Google Shape;703;p23"/>
              <p:cNvPicPr preferRelativeResize="0"/>
              <p:nvPr/>
            </p:nvPicPr>
            <p:blipFill>
              <a:blip r:embed="rId30">
                <a:alphaModFix/>
              </a:blip>
              <a:stretch>
                <a:fillRect/>
              </a:stretch>
            </p:blipFill>
            <p:spPr>
              <a:xfrm>
                <a:off x="7607625" y="1984850"/>
                <a:ext cx="216845" cy="209850"/>
              </a:xfrm>
              <a:prstGeom prst="rect">
                <a:avLst/>
              </a:prstGeom>
              <a:noFill/>
              <a:ln>
                <a:noFill/>
              </a:ln>
            </p:spPr>
          </p:pic>
        </p:grpSp>
        <p:grpSp>
          <p:nvGrpSpPr>
            <p:cNvPr id="704" name="Google Shape;704;p23"/>
            <p:cNvGrpSpPr/>
            <p:nvPr/>
          </p:nvGrpSpPr>
          <p:grpSpPr>
            <a:xfrm>
              <a:off x="7150425" y="2134500"/>
              <a:ext cx="867850" cy="293040"/>
              <a:chOff x="7607625" y="2286900"/>
              <a:chExt cx="867850" cy="293040"/>
            </a:xfrm>
          </p:grpSpPr>
          <p:sp>
            <p:nvSpPr>
              <p:cNvPr id="705" name="Google Shape;705;p23"/>
              <p:cNvSpPr txBox="1"/>
              <p:nvPr/>
            </p:nvSpPr>
            <p:spPr>
              <a:xfrm>
                <a:off x="7824475" y="2326800"/>
                <a:ext cx="651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Jenkins</a:t>
                </a:r>
                <a:endParaRPr sz="1600" b="1">
                  <a:solidFill>
                    <a:srgbClr val="595959"/>
                  </a:solidFill>
                </a:endParaRPr>
              </a:p>
            </p:txBody>
          </p:sp>
          <p:pic>
            <p:nvPicPr>
              <p:cNvPr id="706" name="Google Shape;706;p23"/>
              <p:cNvPicPr preferRelativeResize="0"/>
              <p:nvPr/>
            </p:nvPicPr>
            <p:blipFill>
              <a:blip r:embed="rId31">
                <a:alphaModFix/>
              </a:blip>
              <a:stretch>
                <a:fillRect/>
              </a:stretch>
            </p:blipFill>
            <p:spPr>
              <a:xfrm>
                <a:off x="7607625" y="2286900"/>
                <a:ext cx="216850" cy="293040"/>
              </a:xfrm>
              <a:prstGeom prst="rect">
                <a:avLst/>
              </a:prstGeom>
              <a:noFill/>
              <a:ln>
                <a:noFill/>
              </a:ln>
            </p:spPr>
          </p:pic>
        </p:grpSp>
        <p:grpSp>
          <p:nvGrpSpPr>
            <p:cNvPr id="707" name="Google Shape;707;p23"/>
            <p:cNvGrpSpPr/>
            <p:nvPr/>
          </p:nvGrpSpPr>
          <p:grpSpPr>
            <a:xfrm>
              <a:off x="8064825" y="2148840"/>
              <a:ext cx="845350" cy="213990"/>
              <a:chOff x="7607625" y="2672145"/>
              <a:chExt cx="845350" cy="213990"/>
            </a:xfrm>
          </p:grpSpPr>
          <p:sp>
            <p:nvSpPr>
              <p:cNvPr id="708" name="Google Shape;708;p23"/>
              <p:cNvSpPr txBox="1"/>
              <p:nvPr/>
            </p:nvSpPr>
            <p:spPr>
              <a:xfrm>
                <a:off x="7824475" y="2685125"/>
                <a:ext cx="6285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Ansible</a:t>
                </a:r>
                <a:endParaRPr sz="1600" b="1">
                  <a:solidFill>
                    <a:srgbClr val="595959"/>
                  </a:solidFill>
                </a:endParaRPr>
              </a:p>
            </p:txBody>
          </p:sp>
          <p:pic>
            <p:nvPicPr>
              <p:cNvPr id="709" name="Google Shape;709;p23"/>
              <p:cNvPicPr preferRelativeResize="0"/>
              <p:nvPr/>
            </p:nvPicPr>
            <p:blipFill>
              <a:blip r:embed="rId32">
                <a:alphaModFix/>
              </a:blip>
              <a:stretch>
                <a:fillRect/>
              </a:stretch>
            </p:blipFill>
            <p:spPr>
              <a:xfrm>
                <a:off x="7607625" y="2672145"/>
                <a:ext cx="216850" cy="213990"/>
              </a:xfrm>
              <a:prstGeom prst="rect">
                <a:avLst/>
              </a:prstGeom>
              <a:noFill/>
              <a:ln>
                <a:noFill/>
              </a:ln>
            </p:spPr>
          </p:pic>
        </p:grpSp>
        <p:grpSp>
          <p:nvGrpSpPr>
            <p:cNvPr id="710" name="Google Shape;710;p23"/>
            <p:cNvGrpSpPr/>
            <p:nvPr/>
          </p:nvGrpSpPr>
          <p:grpSpPr>
            <a:xfrm>
              <a:off x="7110713" y="1500950"/>
              <a:ext cx="803763" cy="246900"/>
              <a:chOff x="7796513" y="1424750"/>
              <a:chExt cx="803763" cy="246900"/>
            </a:xfrm>
          </p:grpSpPr>
          <p:sp>
            <p:nvSpPr>
              <p:cNvPr id="711" name="Google Shape;711;p23"/>
              <p:cNvSpPr txBox="1"/>
              <p:nvPr/>
            </p:nvSpPr>
            <p:spPr>
              <a:xfrm>
                <a:off x="8131075" y="1438725"/>
                <a:ext cx="4692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GCP</a:t>
                </a:r>
                <a:endParaRPr sz="1600" b="1">
                  <a:solidFill>
                    <a:srgbClr val="595959"/>
                  </a:solidFill>
                </a:endParaRPr>
              </a:p>
            </p:txBody>
          </p:sp>
          <p:pic>
            <p:nvPicPr>
              <p:cNvPr id="712" name="Google Shape;712;p23"/>
              <p:cNvPicPr preferRelativeResize="0"/>
              <p:nvPr/>
            </p:nvPicPr>
            <p:blipFill>
              <a:blip r:embed="rId33">
                <a:alphaModFix/>
              </a:blip>
              <a:stretch>
                <a:fillRect/>
              </a:stretch>
            </p:blipFill>
            <p:spPr>
              <a:xfrm>
                <a:off x="7796513" y="1424750"/>
                <a:ext cx="302874" cy="246900"/>
              </a:xfrm>
              <a:prstGeom prst="rect">
                <a:avLst/>
              </a:prstGeom>
              <a:noFill/>
              <a:ln>
                <a:noFill/>
              </a:ln>
            </p:spPr>
          </p:pic>
        </p:grpSp>
        <p:grpSp>
          <p:nvGrpSpPr>
            <p:cNvPr id="713" name="Google Shape;713;p23"/>
            <p:cNvGrpSpPr/>
            <p:nvPr/>
          </p:nvGrpSpPr>
          <p:grpSpPr>
            <a:xfrm>
              <a:off x="8059500" y="1511808"/>
              <a:ext cx="802975" cy="226184"/>
              <a:chOff x="7830900" y="1711800"/>
              <a:chExt cx="802975" cy="226184"/>
            </a:xfrm>
          </p:grpSpPr>
          <p:sp>
            <p:nvSpPr>
              <p:cNvPr id="714" name="Google Shape;714;p23"/>
              <p:cNvSpPr txBox="1"/>
              <p:nvPr/>
            </p:nvSpPr>
            <p:spPr>
              <a:xfrm>
                <a:off x="8131075" y="1711800"/>
                <a:ext cx="502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AWS</a:t>
                </a:r>
                <a:endParaRPr sz="1600" b="1">
                  <a:solidFill>
                    <a:srgbClr val="595959"/>
                  </a:solidFill>
                </a:endParaRPr>
              </a:p>
            </p:txBody>
          </p:sp>
          <p:pic>
            <p:nvPicPr>
              <p:cNvPr id="715" name="Google Shape;715;p23"/>
              <p:cNvPicPr preferRelativeResize="0"/>
              <p:nvPr/>
            </p:nvPicPr>
            <p:blipFill>
              <a:blip r:embed="rId34">
                <a:alphaModFix/>
              </a:blip>
              <a:stretch>
                <a:fillRect/>
              </a:stretch>
            </p:blipFill>
            <p:spPr>
              <a:xfrm>
                <a:off x="7830900" y="1718534"/>
                <a:ext cx="234090" cy="219450"/>
              </a:xfrm>
              <a:prstGeom prst="rect">
                <a:avLst/>
              </a:prstGeom>
              <a:noFill/>
              <a:ln>
                <a:noFill/>
              </a:ln>
            </p:spPr>
          </p:pic>
        </p:grpSp>
        <p:sp>
          <p:nvSpPr>
            <p:cNvPr id="716" name="Google Shape;716;p23"/>
            <p:cNvSpPr/>
            <p:nvPr/>
          </p:nvSpPr>
          <p:spPr>
            <a:xfrm>
              <a:off x="7018394" y="1447649"/>
              <a:ext cx="1891800" cy="1639500"/>
            </a:xfrm>
            <a:prstGeom prst="rect">
              <a:avLst/>
            </a:prstGeom>
            <a:noFill/>
            <a:ln w="19050" cap="flat" cmpd="sng">
              <a:solidFill>
                <a:srgbClr val="EA999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7" name="Google Shape;717;p23"/>
          <p:cNvGrpSpPr/>
          <p:nvPr/>
        </p:nvGrpSpPr>
        <p:grpSpPr>
          <a:xfrm>
            <a:off x="9411598" y="4809854"/>
            <a:ext cx="2495138" cy="571586"/>
            <a:chOff x="2486875" y="2921675"/>
            <a:chExt cx="1871400" cy="428700"/>
          </a:xfrm>
        </p:grpSpPr>
        <p:sp>
          <p:nvSpPr>
            <p:cNvPr id="718" name="Google Shape;718;p23"/>
            <p:cNvSpPr txBox="1"/>
            <p:nvPr/>
          </p:nvSpPr>
          <p:spPr>
            <a:xfrm>
              <a:off x="2733775" y="2921675"/>
              <a:ext cx="1624500" cy="4287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 </a:t>
              </a:r>
              <a:endParaRPr sz="1600" b="1">
                <a:solidFill>
                  <a:srgbClr val="595959"/>
                </a:solidFill>
              </a:endParaRPr>
            </a:p>
            <a:p>
              <a:pPr marL="0" lvl="0" indent="0" algn="l" rtl="0">
                <a:spcBef>
                  <a:spcPts val="0"/>
                </a:spcBef>
                <a:spcAft>
                  <a:spcPts val="0"/>
                </a:spcAft>
                <a:buNone/>
              </a:pPr>
              <a:r>
                <a:rPr lang="en-US" sz="1600" b="1">
                  <a:solidFill>
                    <a:srgbClr val="595959"/>
                  </a:solidFill>
                </a:rPr>
                <a:t>Hosting</a:t>
              </a:r>
              <a:endParaRPr sz="1600" b="1">
                <a:solidFill>
                  <a:srgbClr val="595959"/>
                </a:solidFill>
              </a:endParaRPr>
            </a:p>
          </p:txBody>
        </p:sp>
        <p:pic>
          <p:nvPicPr>
            <p:cNvPr id="719" name="Google Shape;719;p23"/>
            <p:cNvPicPr preferRelativeResize="0"/>
            <p:nvPr/>
          </p:nvPicPr>
          <p:blipFill>
            <a:blip r:embed="rId23">
              <a:alphaModFix/>
            </a:blip>
            <a:stretch>
              <a:fillRect/>
            </a:stretch>
          </p:blipFill>
          <p:spPr>
            <a:xfrm>
              <a:off x="2486875" y="2967426"/>
              <a:ext cx="246888" cy="246888"/>
            </a:xfrm>
            <a:prstGeom prst="rect">
              <a:avLst/>
            </a:prstGeom>
            <a:noFill/>
            <a:ln>
              <a:noFill/>
            </a:ln>
          </p:spPr>
        </p:pic>
      </p:grpSp>
      <p:grpSp>
        <p:nvGrpSpPr>
          <p:cNvPr id="720" name="Google Shape;720;p23"/>
          <p:cNvGrpSpPr/>
          <p:nvPr/>
        </p:nvGrpSpPr>
        <p:grpSpPr>
          <a:xfrm>
            <a:off x="9365366" y="4387987"/>
            <a:ext cx="2442806" cy="333192"/>
            <a:chOff x="2486875" y="1616600"/>
            <a:chExt cx="1832150" cy="249900"/>
          </a:xfrm>
        </p:grpSpPr>
        <p:pic>
          <p:nvPicPr>
            <p:cNvPr id="721" name="Google Shape;721;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22" name="Google Shape;722;p23"/>
            <p:cNvSpPr txBox="1"/>
            <p:nvPr/>
          </p:nvSpPr>
          <p:spPr>
            <a:xfrm>
              <a:off x="2783925" y="1649150"/>
              <a:ext cx="1535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 Serving</a:t>
              </a:r>
              <a:endParaRPr sz="1600" b="1">
                <a:solidFill>
                  <a:srgbClr val="595959"/>
                </a:solidFill>
              </a:endParaRPr>
            </a:p>
          </p:txBody>
        </p:sp>
      </p:grpSp>
      <p:grpSp>
        <p:nvGrpSpPr>
          <p:cNvPr id="723" name="Google Shape;723;p23"/>
          <p:cNvGrpSpPr/>
          <p:nvPr/>
        </p:nvGrpSpPr>
        <p:grpSpPr>
          <a:xfrm>
            <a:off x="9481075" y="5336458"/>
            <a:ext cx="1642047" cy="300160"/>
            <a:chOff x="7187184" y="4040540"/>
            <a:chExt cx="1231566" cy="225125"/>
          </a:xfrm>
        </p:grpSpPr>
        <p:pic>
          <p:nvPicPr>
            <p:cNvPr id="724" name="Google Shape;724;p23"/>
            <p:cNvPicPr preferRelativeResize="0"/>
            <p:nvPr/>
          </p:nvPicPr>
          <p:blipFill>
            <a:blip r:embed="rId35">
              <a:alphaModFix/>
            </a:blip>
            <a:stretch>
              <a:fillRect/>
            </a:stretch>
          </p:blipFill>
          <p:spPr>
            <a:xfrm>
              <a:off x="7187184" y="4040540"/>
              <a:ext cx="223571" cy="225125"/>
            </a:xfrm>
            <a:prstGeom prst="rect">
              <a:avLst/>
            </a:prstGeom>
            <a:noFill/>
            <a:ln>
              <a:noFill/>
            </a:ln>
          </p:spPr>
        </p:pic>
        <p:sp>
          <p:nvSpPr>
            <p:cNvPr id="725" name="Google Shape;725;p23"/>
            <p:cNvSpPr txBox="1"/>
            <p:nvPr/>
          </p:nvSpPr>
          <p:spPr>
            <a:xfrm>
              <a:off x="7379550" y="4061600"/>
              <a:ext cx="10392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DataRobot</a:t>
              </a:r>
              <a:endParaRPr sz="1600" b="1">
                <a:solidFill>
                  <a:srgbClr val="595959"/>
                </a:solidFill>
              </a:endParaRPr>
            </a:p>
          </p:txBody>
        </p:sp>
      </p:grpSp>
      <p:sp>
        <p:nvSpPr>
          <p:cNvPr id="726" name="Google Shape;726;p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grpSp>
        <p:nvGrpSpPr>
          <p:cNvPr id="727" name="Google Shape;727;p23"/>
          <p:cNvGrpSpPr/>
          <p:nvPr/>
        </p:nvGrpSpPr>
        <p:grpSpPr>
          <a:xfrm>
            <a:off x="9494225" y="3265500"/>
            <a:ext cx="2127184" cy="365100"/>
            <a:chOff x="6674825" y="4865700"/>
            <a:chExt cx="2127184" cy="365100"/>
          </a:xfrm>
        </p:grpSpPr>
        <p:pic>
          <p:nvPicPr>
            <p:cNvPr id="728" name="Google Shape;728;p23"/>
            <p:cNvPicPr preferRelativeResize="0"/>
            <p:nvPr/>
          </p:nvPicPr>
          <p:blipFill>
            <a:blip r:embed="rId36">
              <a:alphaModFix/>
            </a:blip>
            <a:stretch>
              <a:fillRect/>
            </a:stretch>
          </p:blipFill>
          <p:spPr>
            <a:xfrm>
              <a:off x="6674825" y="4865700"/>
              <a:ext cx="365100" cy="365100"/>
            </a:xfrm>
            <a:prstGeom prst="rect">
              <a:avLst/>
            </a:prstGeom>
            <a:noFill/>
            <a:ln>
              <a:noFill/>
            </a:ln>
          </p:spPr>
        </p:pic>
        <p:sp>
          <p:nvSpPr>
            <p:cNvPr id="729" name="Google Shape;729;p23"/>
            <p:cNvSpPr txBox="1"/>
            <p:nvPr/>
          </p:nvSpPr>
          <p:spPr>
            <a:xfrm>
              <a:off x="7090809" y="49263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 Actions</a:t>
              </a:r>
              <a:endParaRPr sz="1600" b="1">
                <a:solidFill>
                  <a:srgbClr val="595959"/>
                </a:solidFill>
              </a:endParaRPr>
            </a:p>
          </p:txBody>
        </p:sp>
      </p:grpSp>
      <p:grpSp>
        <p:nvGrpSpPr>
          <p:cNvPr id="730" name="Google Shape;730;p23"/>
          <p:cNvGrpSpPr/>
          <p:nvPr/>
        </p:nvGrpSpPr>
        <p:grpSpPr>
          <a:xfrm>
            <a:off x="9573500" y="3702875"/>
            <a:ext cx="2047909" cy="329176"/>
            <a:chOff x="6754100" y="4922075"/>
            <a:chExt cx="2047909" cy="329176"/>
          </a:xfrm>
        </p:grpSpPr>
        <p:pic>
          <p:nvPicPr>
            <p:cNvPr id="731" name="Google Shape;731;p23"/>
            <p:cNvPicPr preferRelativeResize="0"/>
            <p:nvPr/>
          </p:nvPicPr>
          <p:blipFill>
            <a:blip r:embed="rId37">
              <a:alphaModFix/>
            </a:blip>
            <a:stretch>
              <a:fillRect/>
            </a:stretch>
          </p:blipFill>
          <p:spPr>
            <a:xfrm>
              <a:off x="6754100" y="4922075"/>
              <a:ext cx="329176" cy="329176"/>
            </a:xfrm>
            <a:prstGeom prst="rect">
              <a:avLst/>
            </a:prstGeom>
            <a:noFill/>
            <a:ln>
              <a:noFill/>
            </a:ln>
          </p:spPr>
        </p:pic>
        <p:sp>
          <p:nvSpPr>
            <p:cNvPr id="732" name="Google Shape;732;p23"/>
            <p:cNvSpPr txBox="1"/>
            <p:nvPr/>
          </p:nvSpPr>
          <p:spPr>
            <a:xfrm>
              <a:off x="7090809" y="49737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Cloud Functions</a:t>
              </a:r>
              <a:endParaRPr sz="1600" b="1">
                <a:solidFill>
                  <a:srgbClr val="595959"/>
                </a:solidFill>
              </a:endParaRPr>
            </a:p>
          </p:txBody>
        </p:sp>
      </p:grpSp>
      <p:grpSp>
        <p:nvGrpSpPr>
          <p:cNvPr id="733" name="Google Shape;733;p23"/>
          <p:cNvGrpSpPr/>
          <p:nvPr/>
        </p:nvGrpSpPr>
        <p:grpSpPr>
          <a:xfrm>
            <a:off x="94650" y="1979950"/>
            <a:ext cx="1617160" cy="3760306"/>
            <a:chOff x="94650" y="1979950"/>
            <a:chExt cx="1617160" cy="3760306"/>
          </a:xfrm>
        </p:grpSpPr>
        <p:grpSp>
          <p:nvGrpSpPr>
            <p:cNvPr id="734" name="Google Shape;734;p23"/>
            <p:cNvGrpSpPr/>
            <p:nvPr/>
          </p:nvGrpSpPr>
          <p:grpSpPr>
            <a:xfrm>
              <a:off x="94650" y="1979950"/>
              <a:ext cx="1617160" cy="3760306"/>
              <a:chOff x="147191" y="1484999"/>
              <a:chExt cx="1212900" cy="2820300"/>
            </a:xfrm>
          </p:grpSpPr>
          <p:sp>
            <p:nvSpPr>
              <p:cNvPr id="735" name="Google Shape;735;p23"/>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6" name="Google Shape;736;p23"/>
              <p:cNvGrpSpPr/>
              <p:nvPr/>
            </p:nvGrpSpPr>
            <p:grpSpPr>
              <a:xfrm>
                <a:off x="219924" y="2865022"/>
                <a:ext cx="1056300" cy="260250"/>
                <a:chOff x="219924" y="2060091"/>
                <a:chExt cx="1056300" cy="260250"/>
              </a:xfrm>
            </p:grpSpPr>
            <p:pic>
              <p:nvPicPr>
                <p:cNvPr id="737" name="Google Shape;737;p23"/>
                <p:cNvPicPr preferRelativeResize="0"/>
                <p:nvPr/>
              </p:nvPicPr>
              <p:blipFill>
                <a:blip r:embed="rId38">
                  <a:alphaModFix/>
                </a:blip>
                <a:stretch>
                  <a:fillRect/>
                </a:stretch>
              </p:blipFill>
              <p:spPr>
                <a:xfrm>
                  <a:off x="219924" y="2060091"/>
                  <a:ext cx="146999" cy="249900"/>
                </a:xfrm>
                <a:prstGeom prst="rect">
                  <a:avLst/>
                </a:prstGeom>
                <a:noFill/>
                <a:ln>
                  <a:noFill/>
                </a:ln>
              </p:spPr>
            </p:pic>
            <p:sp>
              <p:nvSpPr>
                <p:cNvPr id="738" name="Google Shape;738;p23"/>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739" name="Google Shape;739;p23"/>
              <p:cNvGrpSpPr/>
              <p:nvPr/>
            </p:nvGrpSpPr>
            <p:grpSpPr>
              <a:xfrm>
                <a:off x="217450" y="1804056"/>
                <a:ext cx="942975" cy="212076"/>
                <a:chOff x="217450" y="1880256"/>
                <a:chExt cx="942975" cy="212076"/>
              </a:xfrm>
            </p:grpSpPr>
            <p:pic>
              <p:nvPicPr>
                <p:cNvPr id="740" name="Google Shape;740;p23"/>
                <p:cNvPicPr preferRelativeResize="0"/>
                <p:nvPr/>
              </p:nvPicPr>
              <p:blipFill>
                <a:blip r:embed="rId39">
                  <a:alphaModFix/>
                </a:blip>
                <a:stretch>
                  <a:fillRect/>
                </a:stretch>
              </p:blipFill>
              <p:spPr>
                <a:xfrm>
                  <a:off x="217450" y="1880256"/>
                  <a:ext cx="212076" cy="212076"/>
                </a:xfrm>
                <a:prstGeom prst="rect">
                  <a:avLst/>
                </a:prstGeom>
                <a:noFill/>
                <a:ln>
                  <a:noFill/>
                </a:ln>
              </p:spPr>
            </p:pic>
            <p:sp>
              <p:nvSpPr>
                <p:cNvPr id="741" name="Google Shape;741;p23"/>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742" name="Google Shape;742;p23"/>
              <p:cNvGrpSpPr/>
              <p:nvPr/>
            </p:nvGrpSpPr>
            <p:grpSpPr>
              <a:xfrm>
                <a:off x="217444" y="1556850"/>
                <a:ext cx="942981" cy="214925"/>
                <a:chOff x="217444" y="1614000"/>
                <a:chExt cx="942981" cy="214925"/>
              </a:xfrm>
            </p:grpSpPr>
            <p:pic>
              <p:nvPicPr>
                <p:cNvPr id="743" name="Google Shape;743;p23"/>
                <p:cNvPicPr preferRelativeResize="0"/>
                <p:nvPr/>
              </p:nvPicPr>
              <p:blipFill>
                <a:blip r:embed="rId40">
                  <a:alphaModFix/>
                </a:blip>
                <a:stretch>
                  <a:fillRect/>
                </a:stretch>
              </p:blipFill>
              <p:spPr>
                <a:xfrm>
                  <a:off x="217444" y="1614000"/>
                  <a:ext cx="212075" cy="214925"/>
                </a:xfrm>
                <a:prstGeom prst="rect">
                  <a:avLst/>
                </a:prstGeom>
                <a:noFill/>
                <a:ln>
                  <a:noFill/>
                </a:ln>
              </p:spPr>
            </p:pic>
            <p:sp>
              <p:nvSpPr>
                <p:cNvPr id="744" name="Google Shape;744;p23"/>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745" name="Google Shape;745;p23"/>
              <p:cNvGrpSpPr/>
              <p:nvPr/>
            </p:nvGrpSpPr>
            <p:grpSpPr>
              <a:xfrm>
                <a:off x="200038" y="2004997"/>
                <a:ext cx="960388" cy="246888"/>
                <a:chOff x="200038" y="2019216"/>
                <a:chExt cx="960388" cy="246888"/>
              </a:xfrm>
            </p:grpSpPr>
            <p:sp>
              <p:nvSpPr>
                <p:cNvPr id="746" name="Google Shape;746;p23"/>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747" name="Google Shape;747;p23"/>
                <p:cNvPicPr preferRelativeResize="0"/>
                <p:nvPr/>
              </p:nvPicPr>
              <p:blipFill>
                <a:blip r:embed="rId41">
                  <a:alphaModFix/>
                </a:blip>
                <a:stretch>
                  <a:fillRect/>
                </a:stretch>
              </p:blipFill>
              <p:spPr>
                <a:xfrm>
                  <a:off x="200038" y="2019216"/>
                  <a:ext cx="246888" cy="246888"/>
                </a:xfrm>
                <a:prstGeom prst="rect">
                  <a:avLst/>
                </a:prstGeom>
                <a:noFill/>
                <a:ln>
                  <a:noFill/>
                </a:ln>
              </p:spPr>
            </p:pic>
          </p:grpSp>
          <p:grpSp>
            <p:nvGrpSpPr>
              <p:cNvPr id="748" name="Google Shape;748;p23"/>
              <p:cNvGrpSpPr/>
              <p:nvPr/>
            </p:nvGrpSpPr>
            <p:grpSpPr>
              <a:xfrm>
                <a:off x="182725" y="2250014"/>
                <a:ext cx="977700" cy="293050"/>
                <a:chOff x="182725" y="2626183"/>
                <a:chExt cx="977700" cy="293050"/>
              </a:xfrm>
            </p:grpSpPr>
            <p:sp>
              <p:nvSpPr>
                <p:cNvPr id="749" name="Google Shape;749;p23"/>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750" name="Google Shape;750;p23"/>
                <p:cNvPicPr preferRelativeResize="0"/>
                <p:nvPr/>
              </p:nvPicPr>
              <p:blipFill>
                <a:blip r:embed="rId42">
                  <a:alphaModFix/>
                </a:blip>
                <a:stretch>
                  <a:fillRect/>
                </a:stretch>
              </p:blipFill>
              <p:spPr>
                <a:xfrm>
                  <a:off x="182725" y="2626183"/>
                  <a:ext cx="281528" cy="293050"/>
                </a:xfrm>
                <a:prstGeom prst="rect">
                  <a:avLst/>
                </a:prstGeom>
                <a:noFill/>
                <a:ln>
                  <a:noFill/>
                </a:ln>
              </p:spPr>
            </p:pic>
          </p:grpSp>
          <p:grpSp>
            <p:nvGrpSpPr>
              <p:cNvPr id="751" name="Google Shape;751;p23"/>
              <p:cNvGrpSpPr/>
              <p:nvPr/>
            </p:nvGrpSpPr>
            <p:grpSpPr>
              <a:xfrm>
                <a:off x="242450" y="2578760"/>
                <a:ext cx="966450" cy="211275"/>
                <a:chOff x="242450" y="2859679"/>
                <a:chExt cx="966450" cy="211275"/>
              </a:xfrm>
            </p:grpSpPr>
            <p:pic>
              <p:nvPicPr>
                <p:cNvPr id="752" name="Google Shape;752;p23"/>
                <p:cNvPicPr preferRelativeResize="0"/>
                <p:nvPr/>
              </p:nvPicPr>
              <p:blipFill>
                <a:blip r:embed="rId43">
                  <a:alphaModFix/>
                </a:blip>
                <a:stretch>
                  <a:fillRect/>
                </a:stretch>
              </p:blipFill>
              <p:spPr>
                <a:xfrm>
                  <a:off x="242450" y="2859679"/>
                  <a:ext cx="211275" cy="211275"/>
                </a:xfrm>
                <a:prstGeom prst="rect">
                  <a:avLst/>
                </a:prstGeom>
                <a:noFill/>
                <a:ln>
                  <a:noFill/>
                </a:ln>
              </p:spPr>
            </p:pic>
            <p:sp>
              <p:nvSpPr>
                <p:cNvPr id="753" name="Google Shape;753;p23"/>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754" name="Google Shape;754;p23"/>
            <p:cNvGrpSpPr/>
            <p:nvPr/>
          </p:nvGrpSpPr>
          <p:grpSpPr>
            <a:xfrm>
              <a:off x="193050" y="4736375"/>
              <a:ext cx="1421775" cy="245475"/>
              <a:chOff x="193050" y="4888775"/>
              <a:chExt cx="1421775" cy="245475"/>
            </a:xfrm>
          </p:grpSpPr>
          <p:pic>
            <p:nvPicPr>
              <p:cNvPr id="755" name="Google Shape;755;p23"/>
              <p:cNvPicPr preferRelativeResize="0"/>
              <p:nvPr/>
            </p:nvPicPr>
            <p:blipFill>
              <a:blip r:embed="rId44">
                <a:alphaModFix/>
              </a:blip>
              <a:stretch>
                <a:fillRect/>
              </a:stretch>
            </p:blipFill>
            <p:spPr>
              <a:xfrm>
                <a:off x="193050" y="4888775"/>
                <a:ext cx="245475" cy="245475"/>
              </a:xfrm>
              <a:prstGeom prst="rect">
                <a:avLst/>
              </a:prstGeom>
              <a:noFill/>
              <a:ln>
                <a:noFill/>
              </a:ln>
            </p:spPr>
          </p:pic>
          <p:sp>
            <p:nvSpPr>
              <p:cNvPr id="756" name="Google Shape;756;p23"/>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757" name="Google Shape;757;p23"/>
            <p:cNvGrpSpPr/>
            <p:nvPr/>
          </p:nvGrpSpPr>
          <p:grpSpPr>
            <a:xfrm>
              <a:off x="193050" y="5037750"/>
              <a:ext cx="1341050" cy="333300"/>
              <a:chOff x="193050" y="5266350"/>
              <a:chExt cx="1341050" cy="333300"/>
            </a:xfrm>
          </p:grpSpPr>
          <p:pic>
            <p:nvPicPr>
              <p:cNvPr id="758" name="Google Shape;758;p23"/>
              <p:cNvPicPr preferRelativeResize="0"/>
              <p:nvPr/>
            </p:nvPicPr>
            <p:blipFill>
              <a:blip r:embed="rId45">
                <a:alphaModFix/>
              </a:blip>
              <a:stretch>
                <a:fillRect/>
              </a:stretch>
            </p:blipFill>
            <p:spPr>
              <a:xfrm>
                <a:off x="193050" y="5266350"/>
                <a:ext cx="331811" cy="333300"/>
              </a:xfrm>
              <a:prstGeom prst="rect">
                <a:avLst/>
              </a:prstGeom>
              <a:noFill/>
              <a:ln>
                <a:noFill/>
              </a:ln>
            </p:spPr>
          </p:pic>
          <p:sp>
            <p:nvSpPr>
              <p:cNvPr id="759" name="Google Shape;759;p23"/>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760" name="Google Shape;760;p23"/>
            <p:cNvGrpSpPr/>
            <p:nvPr/>
          </p:nvGrpSpPr>
          <p:grpSpPr>
            <a:xfrm>
              <a:off x="193050" y="5377799"/>
              <a:ext cx="1341050" cy="334800"/>
              <a:chOff x="193050" y="5377799"/>
              <a:chExt cx="1341050" cy="334800"/>
            </a:xfrm>
          </p:grpSpPr>
          <p:pic>
            <p:nvPicPr>
              <p:cNvPr id="761" name="Google Shape;761;p23"/>
              <p:cNvPicPr preferRelativeResize="0"/>
              <p:nvPr/>
            </p:nvPicPr>
            <p:blipFill>
              <a:blip r:embed="rId46">
                <a:alphaModFix/>
              </a:blip>
              <a:stretch>
                <a:fillRect/>
              </a:stretch>
            </p:blipFill>
            <p:spPr>
              <a:xfrm>
                <a:off x="193050" y="5377799"/>
                <a:ext cx="334800" cy="334800"/>
              </a:xfrm>
              <a:prstGeom prst="rect">
                <a:avLst/>
              </a:prstGeom>
              <a:noFill/>
              <a:ln>
                <a:noFill/>
              </a:ln>
            </p:spPr>
          </p:pic>
          <p:sp>
            <p:nvSpPr>
              <p:cNvPr id="762" name="Google Shape;762;p23"/>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763" name="Google Shape;763;p23"/>
            <p:cNvPicPr preferRelativeResize="0"/>
            <p:nvPr/>
          </p:nvPicPr>
          <p:blipFill>
            <a:blip r:embed="rId47">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p:txBody>
      </p: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3" name="TextBox 2">
            <a:extLst>
              <a:ext uri="{FF2B5EF4-FFF2-40B4-BE49-F238E27FC236}">
                <a16:creationId xmlns:a16="http://schemas.microsoft.com/office/drawing/2014/main" id="{4A9183D4-D686-DE41-E7AB-144F909E0040}"/>
              </a:ext>
            </a:extLst>
          </p:cNvPr>
          <p:cNvSpPr txBox="1"/>
          <p:nvPr/>
        </p:nvSpPr>
        <p:spPr>
          <a:xfrm>
            <a:off x="645150" y="7525330"/>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cxnSp>
        <p:nvCxnSpPr>
          <p:cNvPr id="4" name="Google Shape;51;p7">
            <a:extLst>
              <a:ext uri="{FF2B5EF4-FFF2-40B4-BE49-F238E27FC236}">
                <a16:creationId xmlns:a16="http://schemas.microsoft.com/office/drawing/2014/main" id="{7275E71A-4F9F-3967-75D2-3238CB172D4D}"/>
              </a:ext>
            </a:extLst>
          </p:cNvPr>
          <p:cNvCxnSpPr>
            <a:cxnSpLocks/>
          </p:cNvCxnSpPr>
          <p:nvPr/>
        </p:nvCxnSpPr>
        <p:spPr>
          <a:xfrm>
            <a:off x="360944" y="7167589"/>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770" name="Google Shape;770;p24"/>
          <p:cNvGrpSpPr/>
          <p:nvPr/>
        </p:nvGrpSpPr>
        <p:grpSpPr>
          <a:xfrm>
            <a:off x="429553" y="853271"/>
            <a:ext cx="3315769" cy="5260888"/>
            <a:chOff x="398375" y="868575"/>
            <a:chExt cx="2486889" cy="3945765"/>
          </a:xfrm>
        </p:grpSpPr>
        <p:grpSp>
          <p:nvGrpSpPr>
            <p:cNvPr id="771" name="Google Shape;771;p24"/>
            <p:cNvGrpSpPr/>
            <p:nvPr/>
          </p:nvGrpSpPr>
          <p:grpSpPr>
            <a:xfrm>
              <a:off x="398375" y="868575"/>
              <a:ext cx="2486808" cy="3945765"/>
              <a:chOff x="1118234" y="283725"/>
              <a:chExt cx="2090809" cy="4334100"/>
            </a:xfrm>
          </p:grpSpPr>
          <p:sp>
            <p:nvSpPr>
              <p:cNvPr id="772" name="Google Shape;772;p24"/>
              <p:cNvSpPr/>
              <p:nvPr/>
            </p:nvSpPr>
            <p:spPr>
              <a:xfrm>
                <a:off x="1178643" y="283725"/>
                <a:ext cx="2030400" cy="4334100"/>
              </a:xfrm>
              <a:prstGeom prst="rect">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3" name="Google Shape;773;p24"/>
              <p:cNvSpPr/>
              <p:nvPr/>
            </p:nvSpPr>
            <p:spPr>
              <a:xfrm>
                <a:off x="1118234" y="341749"/>
                <a:ext cx="2048100" cy="7203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4" name="Google Shape;774;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3C78D8"/>
                    </a:solidFill>
                  </a:rPr>
                  <a:t>Deep Learning</a:t>
                </a:r>
                <a:endParaRPr sz="3200">
                  <a:solidFill>
                    <a:srgbClr val="3C78D8"/>
                  </a:solidFill>
                </a:endParaRPr>
              </a:p>
            </p:txBody>
          </p:sp>
          <p:sp>
            <p:nvSpPr>
              <p:cNvPr id="775" name="Google Shape;775;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6" name="Google Shape;776;p24"/>
            <p:cNvGrpSpPr/>
            <p:nvPr/>
          </p:nvGrpSpPr>
          <p:grpSpPr>
            <a:xfrm>
              <a:off x="484975" y="1894900"/>
              <a:ext cx="2400285" cy="609000"/>
              <a:chOff x="3593548" y="1520825"/>
              <a:chExt cx="2237402" cy="609000"/>
            </a:xfrm>
          </p:grpSpPr>
          <p:sp>
            <p:nvSpPr>
              <p:cNvPr id="777" name="Google Shape;777;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TensorFlow</a:t>
                </a:r>
                <a:endParaRPr sz="1900" b="1"/>
              </a:p>
            </p:txBody>
          </p:sp>
          <p:sp>
            <p:nvSpPr>
              <p:cNvPr id="778" name="Google Shape;778;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Framework:</a:t>
                </a:r>
                <a:endParaRPr sz="1300" b="1"/>
              </a:p>
            </p:txBody>
          </p:sp>
        </p:grpSp>
        <p:grpSp>
          <p:nvGrpSpPr>
            <p:cNvPr id="779" name="Google Shape;779;p24"/>
            <p:cNvGrpSpPr/>
            <p:nvPr/>
          </p:nvGrpSpPr>
          <p:grpSpPr>
            <a:xfrm>
              <a:off x="484978" y="2580700"/>
              <a:ext cx="2400283" cy="837600"/>
              <a:chOff x="3593550" y="1520825"/>
              <a:chExt cx="2237400" cy="837600"/>
            </a:xfrm>
          </p:grpSpPr>
          <p:sp>
            <p:nvSpPr>
              <p:cNvPr id="780" name="Google Shape;780;p24"/>
              <p:cNvSpPr txBox="1"/>
              <p:nvPr/>
            </p:nvSpPr>
            <p:spPr>
              <a:xfrm>
                <a:off x="3593550" y="1749125"/>
                <a:ext cx="2237400" cy="609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Colab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Kubeflow</a:t>
                </a:r>
                <a:endParaRPr sz="1900" b="1">
                  <a:solidFill>
                    <a:schemeClr val="lt1"/>
                  </a:solidFill>
                </a:endParaRPr>
              </a:p>
            </p:txBody>
          </p:sp>
          <p:sp>
            <p:nvSpPr>
              <p:cNvPr id="781" name="Google Shape;78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Training:</a:t>
                </a:r>
                <a:endParaRPr sz="1300" b="1"/>
              </a:p>
            </p:txBody>
          </p:sp>
        </p:grpSp>
        <p:grpSp>
          <p:nvGrpSpPr>
            <p:cNvPr id="782" name="Google Shape;782;p24"/>
            <p:cNvGrpSpPr/>
            <p:nvPr/>
          </p:nvGrpSpPr>
          <p:grpSpPr>
            <a:xfrm>
              <a:off x="484978" y="3495100"/>
              <a:ext cx="2400286" cy="977691"/>
              <a:chOff x="3593550" y="1520825"/>
              <a:chExt cx="2237403" cy="977691"/>
            </a:xfrm>
          </p:grpSpPr>
          <p:sp>
            <p:nvSpPr>
              <p:cNvPr id="783" name="Google Shape;783;p24"/>
              <p:cNvSpPr txBox="1"/>
              <p:nvPr/>
            </p:nvSpPr>
            <p:spPr>
              <a:xfrm>
                <a:off x="3593553" y="1749116"/>
                <a:ext cx="2237400" cy="7494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W&amp;B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Custom</a:t>
                </a:r>
                <a:endParaRPr sz="1900" b="1">
                  <a:solidFill>
                    <a:schemeClr val="lt1"/>
                  </a:solidFill>
                </a:endParaRPr>
              </a:p>
            </p:txBody>
          </p:sp>
          <p:sp>
            <p:nvSpPr>
              <p:cNvPr id="784" name="Google Shape;784;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Tracking:</a:t>
                </a:r>
                <a:endParaRPr sz="1300" b="1"/>
              </a:p>
            </p:txBody>
          </p:sp>
        </p:grpSp>
      </p:grpSp>
      <p:grpSp>
        <p:nvGrpSpPr>
          <p:cNvPr id="785" name="Google Shape;785;p24"/>
          <p:cNvGrpSpPr/>
          <p:nvPr/>
        </p:nvGrpSpPr>
        <p:grpSpPr>
          <a:xfrm>
            <a:off x="4493553" y="853271"/>
            <a:ext cx="3315769" cy="5260888"/>
            <a:chOff x="398375" y="868575"/>
            <a:chExt cx="2486889" cy="3945765"/>
          </a:xfrm>
        </p:grpSpPr>
        <p:grpSp>
          <p:nvGrpSpPr>
            <p:cNvPr id="786" name="Google Shape;786;p24"/>
            <p:cNvGrpSpPr/>
            <p:nvPr/>
          </p:nvGrpSpPr>
          <p:grpSpPr>
            <a:xfrm>
              <a:off x="398375" y="868575"/>
              <a:ext cx="2486808" cy="3945765"/>
              <a:chOff x="1118234" y="283725"/>
              <a:chExt cx="2090809" cy="4334100"/>
            </a:xfrm>
          </p:grpSpPr>
          <p:sp>
            <p:nvSpPr>
              <p:cNvPr id="787" name="Google Shape;787;p24"/>
              <p:cNvSpPr/>
              <p:nvPr/>
            </p:nvSpPr>
            <p:spPr>
              <a:xfrm>
                <a:off x="1178643" y="283725"/>
                <a:ext cx="2030400" cy="4334100"/>
              </a:xfrm>
              <a:prstGeom prst="rect">
                <a:avLst/>
              </a:prstGeom>
              <a:solidFill>
                <a:srgbClr val="6AA8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24"/>
              <p:cNvSpPr/>
              <p:nvPr/>
            </p:nvSpPr>
            <p:spPr>
              <a:xfrm>
                <a:off x="1118234" y="341749"/>
                <a:ext cx="2048100" cy="7203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6AA84F"/>
                    </a:solidFill>
                  </a:rPr>
                  <a:t>Development</a:t>
                </a:r>
                <a:endParaRPr sz="3200">
                  <a:solidFill>
                    <a:srgbClr val="6AA84F"/>
                  </a:solidFill>
                </a:endParaRPr>
              </a:p>
            </p:txBody>
          </p:sp>
          <p:sp>
            <p:nvSpPr>
              <p:cNvPr id="790" name="Google Shape;790;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1" name="Google Shape;791;p24"/>
            <p:cNvGrpSpPr/>
            <p:nvPr/>
          </p:nvGrpSpPr>
          <p:grpSpPr>
            <a:xfrm>
              <a:off x="484975" y="1894900"/>
              <a:ext cx="2400285" cy="676800"/>
              <a:chOff x="3593548" y="1520825"/>
              <a:chExt cx="2237402" cy="676800"/>
            </a:xfrm>
          </p:grpSpPr>
          <p:sp>
            <p:nvSpPr>
              <p:cNvPr id="792" name="Google Shape;792;p24"/>
              <p:cNvSpPr txBox="1"/>
              <p:nvPr/>
            </p:nvSpPr>
            <p:spPr>
              <a:xfrm>
                <a:off x="3593548" y="1749125"/>
                <a:ext cx="2237400" cy="4485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FastAPI</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TF Model Serving</a:t>
                </a:r>
                <a:endParaRPr sz="1900" b="1">
                  <a:solidFill>
                    <a:schemeClr val="lt1"/>
                  </a:solidFill>
                </a:endParaRPr>
              </a:p>
            </p:txBody>
          </p:sp>
          <p:sp>
            <p:nvSpPr>
              <p:cNvPr id="793" name="Google Shape;793;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APIs:</a:t>
                </a:r>
                <a:endParaRPr sz="1300" b="1"/>
              </a:p>
            </p:txBody>
          </p:sp>
        </p:grpSp>
        <p:grpSp>
          <p:nvGrpSpPr>
            <p:cNvPr id="794" name="Google Shape;794;p24"/>
            <p:cNvGrpSpPr/>
            <p:nvPr/>
          </p:nvGrpSpPr>
          <p:grpSpPr>
            <a:xfrm>
              <a:off x="484978" y="2790251"/>
              <a:ext cx="2400286" cy="739190"/>
              <a:chOff x="3593550" y="1730376"/>
              <a:chExt cx="2237403" cy="739190"/>
            </a:xfrm>
          </p:grpSpPr>
          <p:sp>
            <p:nvSpPr>
              <p:cNvPr id="795" name="Google Shape;795;p24"/>
              <p:cNvSpPr txBox="1"/>
              <p:nvPr/>
            </p:nvSpPr>
            <p:spPr>
              <a:xfrm>
                <a:off x="3593553" y="1958667"/>
                <a:ext cx="2237400" cy="5109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HTML</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React</a:t>
                </a:r>
                <a:endParaRPr sz="1900" b="1"/>
              </a:p>
            </p:txBody>
          </p:sp>
          <p:sp>
            <p:nvSpPr>
              <p:cNvPr id="796" name="Google Shape;796;p24"/>
              <p:cNvSpPr txBox="1"/>
              <p:nvPr/>
            </p:nvSpPr>
            <p:spPr>
              <a:xfrm>
                <a:off x="3593550" y="1730376"/>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Frontend:</a:t>
                </a:r>
                <a:endParaRPr sz="1300" b="1"/>
              </a:p>
            </p:txBody>
          </p:sp>
        </p:grpSp>
      </p:grpSp>
      <p:sp>
        <p:nvSpPr>
          <p:cNvPr id="797" name="Google Shape;797;p24"/>
          <p:cNvSpPr/>
          <p:nvPr/>
        </p:nvSpPr>
        <p:spPr>
          <a:xfrm>
            <a:off x="39368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24"/>
          <p:cNvSpPr/>
          <p:nvPr/>
        </p:nvSpPr>
        <p:spPr>
          <a:xfrm>
            <a:off x="78992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9" name="Google Shape;799;p24"/>
          <p:cNvGrpSpPr/>
          <p:nvPr/>
        </p:nvGrpSpPr>
        <p:grpSpPr>
          <a:xfrm>
            <a:off x="4609025" y="4456890"/>
            <a:ext cx="3200389" cy="1116360"/>
            <a:chOff x="3593542" y="1292225"/>
            <a:chExt cx="2237408" cy="837291"/>
          </a:xfrm>
        </p:grpSpPr>
        <p:sp>
          <p:nvSpPr>
            <p:cNvPr id="800" name="Google Shape;800;p24"/>
            <p:cNvSpPr txBox="1"/>
            <p:nvPr/>
          </p:nvSpPr>
          <p:spPr>
            <a:xfrm>
              <a:off x="3593542" y="1520516"/>
              <a:ext cx="2237400" cy="6090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VS Code</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IDE of choice</a:t>
              </a:r>
              <a:endParaRPr sz="1900" b="1">
                <a:solidFill>
                  <a:schemeClr val="lt1"/>
                </a:solidFill>
              </a:endParaRPr>
            </a:p>
          </p:txBody>
        </p:sp>
        <p:sp>
          <p:nvSpPr>
            <p:cNvPr id="801" name="Google Shape;801;p24"/>
            <p:cNvSpPr txBox="1"/>
            <p:nvPr/>
          </p:nvSpPr>
          <p:spPr>
            <a:xfrm>
              <a:off x="3593550" y="12922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IDE:</a:t>
              </a:r>
              <a:endParaRPr sz="1300" b="1"/>
            </a:p>
          </p:txBody>
        </p:sp>
      </p:grpSp>
      <p:grpSp>
        <p:nvGrpSpPr>
          <p:cNvPr id="802" name="Google Shape;802;p24"/>
          <p:cNvGrpSpPr/>
          <p:nvPr/>
        </p:nvGrpSpPr>
        <p:grpSpPr>
          <a:xfrm>
            <a:off x="8455953" y="853271"/>
            <a:ext cx="3315860" cy="5260888"/>
            <a:chOff x="8455953" y="1158071"/>
            <a:chExt cx="3315860" cy="5260888"/>
          </a:xfrm>
        </p:grpSpPr>
        <p:grpSp>
          <p:nvGrpSpPr>
            <p:cNvPr id="803" name="Google Shape;803;p24"/>
            <p:cNvGrpSpPr/>
            <p:nvPr/>
          </p:nvGrpSpPr>
          <p:grpSpPr>
            <a:xfrm>
              <a:off x="8455953" y="1158071"/>
              <a:ext cx="3315764" cy="5260888"/>
              <a:chOff x="398375" y="868575"/>
              <a:chExt cx="2486885" cy="3945765"/>
            </a:xfrm>
          </p:grpSpPr>
          <p:grpSp>
            <p:nvGrpSpPr>
              <p:cNvPr id="804" name="Google Shape;804;p24"/>
              <p:cNvGrpSpPr/>
              <p:nvPr/>
            </p:nvGrpSpPr>
            <p:grpSpPr>
              <a:xfrm>
                <a:off x="398375" y="868575"/>
                <a:ext cx="2486808" cy="3945765"/>
                <a:chOff x="1118234" y="283725"/>
                <a:chExt cx="2090809" cy="4334100"/>
              </a:xfrm>
            </p:grpSpPr>
            <p:sp>
              <p:nvSpPr>
                <p:cNvPr id="805" name="Google Shape;805;p24"/>
                <p:cNvSpPr/>
                <p:nvPr/>
              </p:nvSpPr>
              <p:spPr>
                <a:xfrm>
                  <a:off x="1178643" y="283725"/>
                  <a:ext cx="2030400" cy="4334100"/>
                </a:xfrm>
                <a:prstGeom prst="rect">
                  <a:avLst/>
                </a:prstGeom>
                <a:solidFill>
                  <a:srgbClr val="CC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24"/>
                <p:cNvSpPr/>
                <p:nvPr/>
              </p:nvSpPr>
              <p:spPr>
                <a:xfrm>
                  <a:off x="1118234" y="341749"/>
                  <a:ext cx="2048100" cy="7203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CC0000"/>
                      </a:solidFill>
                    </a:rPr>
                    <a:t>Operations</a:t>
                  </a:r>
                  <a:endParaRPr sz="3200">
                    <a:solidFill>
                      <a:srgbClr val="CC0000"/>
                    </a:solidFill>
                  </a:endParaRPr>
                </a:p>
              </p:txBody>
            </p:sp>
            <p:sp>
              <p:nvSpPr>
                <p:cNvPr id="808" name="Google Shape;808;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9" name="Google Shape;809;p24"/>
              <p:cNvGrpSpPr/>
              <p:nvPr/>
            </p:nvGrpSpPr>
            <p:grpSpPr>
              <a:xfrm>
                <a:off x="484975" y="1894900"/>
                <a:ext cx="2400285" cy="609000"/>
                <a:chOff x="3593548" y="1520825"/>
                <a:chExt cx="2237402" cy="609000"/>
              </a:xfrm>
            </p:grpSpPr>
            <p:sp>
              <p:nvSpPr>
                <p:cNvPr id="810" name="Google Shape;810;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a:t>
                  </a:r>
                  <a:endParaRPr sz="1900" b="1"/>
                </a:p>
              </p:txBody>
            </p:sp>
            <p:sp>
              <p:nvSpPr>
                <p:cNvPr id="811" name="Google Shape;81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Source Control:</a:t>
                  </a:r>
                  <a:endParaRPr sz="1300" b="1"/>
                </a:p>
              </p:txBody>
            </p:sp>
          </p:grpSp>
          <p:grpSp>
            <p:nvGrpSpPr>
              <p:cNvPr id="812" name="Google Shape;812;p24"/>
              <p:cNvGrpSpPr/>
              <p:nvPr/>
            </p:nvGrpSpPr>
            <p:grpSpPr>
              <a:xfrm>
                <a:off x="484975" y="2428300"/>
                <a:ext cx="2400285" cy="582600"/>
                <a:chOff x="3593548" y="1368425"/>
                <a:chExt cx="2237402" cy="582600"/>
              </a:xfrm>
            </p:grpSpPr>
            <p:sp>
              <p:nvSpPr>
                <p:cNvPr id="813" name="Google Shape;813;p24"/>
                <p:cNvSpPr txBox="1"/>
                <p:nvPr/>
              </p:nvSpPr>
              <p:spPr>
                <a:xfrm>
                  <a:off x="3593548" y="15967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Docker</a:t>
                  </a:r>
                  <a:endParaRPr sz="1900" b="1"/>
                </a:p>
              </p:txBody>
            </p:sp>
            <p:sp>
              <p:nvSpPr>
                <p:cNvPr id="814" name="Google Shape;814;p24"/>
                <p:cNvSpPr txBox="1"/>
                <p:nvPr/>
              </p:nvSpPr>
              <p:spPr>
                <a:xfrm>
                  <a:off x="3593550" y="13684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Containerization:</a:t>
                  </a:r>
                  <a:endParaRPr sz="1300" b="1"/>
                </a:p>
              </p:txBody>
            </p:sp>
          </p:grpSp>
        </p:grpSp>
        <p:grpSp>
          <p:nvGrpSpPr>
            <p:cNvPr id="815" name="Google Shape;815;p24"/>
            <p:cNvGrpSpPr/>
            <p:nvPr/>
          </p:nvGrpSpPr>
          <p:grpSpPr>
            <a:xfrm>
              <a:off x="8571433" y="3948885"/>
              <a:ext cx="3200380" cy="776781"/>
              <a:chOff x="3593548" y="1444625"/>
              <a:chExt cx="2237402" cy="582600"/>
            </a:xfrm>
          </p:grpSpPr>
          <p:sp>
            <p:nvSpPr>
              <p:cNvPr id="816" name="Google Shape;816;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Cloud Platform</a:t>
                </a:r>
                <a:endParaRPr sz="1900" b="1"/>
              </a:p>
            </p:txBody>
          </p:sp>
          <p:sp>
            <p:nvSpPr>
              <p:cNvPr id="817" name="Google Shape;817;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Cloud Provider:</a:t>
                </a:r>
                <a:endParaRPr sz="1300" b="1"/>
              </a:p>
            </p:txBody>
          </p:sp>
        </p:grpSp>
        <p:grpSp>
          <p:nvGrpSpPr>
            <p:cNvPr id="818" name="Google Shape;818;p24"/>
            <p:cNvGrpSpPr/>
            <p:nvPr/>
          </p:nvGrpSpPr>
          <p:grpSpPr>
            <a:xfrm>
              <a:off x="8571433" y="4660085"/>
              <a:ext cx="3200380" cy="776781"/>
              <a:chOff x="3593548" y="1444625"/>
              <a:chExt cx="2237402" cy="582600"/>
            </a:xfrm>
          </p:grpSpPr>
          <p:sp>
            <p:nvSpPr>
              <p:cNvPr id="819" name="Google Shape;819;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 Actions, Ansible</a:t>
                </a:r>
                <a:endParaRPr sz="1900" b="1"/>
              </a:p>
            </p:txBody>
          </p:sp>
          <p:sp>
            <p:nvSpPr>
              <p:cNvPr id="820" name="Google Shape;820;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Continuous Integration/ Deployment:</a:t>
                </a:r>
                <a:endParaRPr sz="1300" b="1"/>
              </a:p>
            </p:txBody>
          </p:sp>
        </p:grpSp>
        <p:grpSp>
          <p:nvGrpSpPr>
            <p:cNvPr id="821" name="Google Shape;821;p24"/>
            <p:cNvGrpSpPr/>
            <p:nvPr/>
          </p:nvGrpSpPr>
          <p:grpSpPr>
            <a:xfrm>
              <a:off x="8571433" y="5371285"/>
              <a:ext cx="3200380" cy="776781"/>
              <a:chOff x="3593548" y="1444625"/>
              <a:chExt cx="2237402" cy="582600"/>
            </a:xfrm>
          </p:grpSpPr>
          <p:sp>
            <p:nvSpPr>
              <p:cNvPr id="822" name="Google Shape;822;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Kubernetes</a:t>
                </a:r>
                <a:endParaRPr sz="1900" b="1"/>
              </a:p>
            </p:txBody>
          </p:sp>
          <p:sp>
            <p:nvSpPr>
              <p:cNvPr id="823" name="Google Shape;823;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Scaling:</a:t>
                </a:r>
                <a:endParaRPr sz="1300" b="1"/>
              </a:p>
            </p:txBody>
          </p:sp>
        </p:grpSp>
      </p:grpSp>
      <p:sp>
        <p:nvSpPr>
          <p:cNvPr id="824" name="Google Shape;824;p2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Who are we?</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3720241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a:t>
            </a:r>
            <a:endParaRPr/>
          </a:p>
        </p:txBody>
      </p:sp>
      <p:sp>
        <p:nvSpPr>
          <p:cNvPr id="840" name="Google Shape;840;p26"/>
          <p:cNvSpPr txBox="1">
            <a:spLocks noGrp="1"/>
          </p:cNvSpPr>
          <p:nvPr>
            <p:ph type="body" idx="1"/>
          </p:nvPr>
        </p:nvSpPr>
        <p:spPr>
          <a:xfrm>
            <a:off x="363875" y="1203675"/>
            <a:ext cx="8373600" cy="5006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400" b="1" dirty="0"/>
              <a:t>Pavlos Protopapas</a:t>
            </a:r>
            <a:endParaRPr sz="2400" b="1" dirty="0"/>
          </a:p>
          <a:p>
            <a:pPr marL="457200" lvl="0" indent="-355600" algn="l" rtl="0">
              <a:lnSpc>
                <a:spcPct val="115000"/>
              </a:lnSpc>
              <a:spcBef>
                <a:spcPts val="560"/>
              </a:spcBef>
              <a:spcAft>
                <a:spcPts val="0"/>
              </a:spcAft>
              <a:buSzPts val="2000"/>
              <a:buChar char="•"/>
            </a:pPr>
            <a:r>
              <a:rPr lang="en-US" sz="2000" dirty="0"/>
              <a:t>Scientific Director of IACS.</a:t>
            </a:r>
            <a:endParaRPr sz="2000" dirty="0"/>
          </a:p>
          <a:p>
            <a:pPr marL="457200" lvl="0" indent="-355600" algn="l" rtl="0">
              <a:lnSpc>
                <a:spcPct val="115000"/>
              </a:lnSpc>
              <a:spcBef>
                <a:spcPts val="0"/>
              </a:spcBef>
              <a:spcAft>
                <a:spcPts val="0"/>
              </a:spcAft>
              <a:buSzPts val="2000"/>
              <a:buChar char="•"/>
            </a:pPr>
            <a:r>
              <a:rPr lang="en-US" sz="2000" dirty="0"/>
              <a:t>Teaches CS109a, CS109b and AC215.</a:t>
            </a:r>
            <a:endParaRPr sz="2000" dirty="0"/>
          </a:p>
          <a:p>
            <a:pPr marL="457200" lvl="0" indent="-355600" algn="l" rtl="0">
              <a:lnSpc>
                <a:spcPct val="115000"/>
              </a:lnSpc>
              <a:spcBef>
                <a:spcPts val="0"/>
              </a:spcBef>
              <a:spcAft>
                <a:spcPts val="0"/>
              </a:spcAft>
              <a:buSzPts val="2000"/>
              <a:buChar char="•"/>
            </a:pPr>
            <a:r>
              <a:rPr lang="en-US" sz="2000" dirty="0"/>
              <a:t>He is a leader in </a:t>
            </a:r>
            <a:r>
              <a:rPr lang="en-US" sz="2000" dirty="0" err="1"/>
              <a:t>astrostatistics</a:t>
            </a:r>
            <a:r>
              <a:rPr lang="en-US" sz="2000" dirty="0"/>
              <a:t> and he is excited about the new telescopes coming online in the next few years.</a:t>
            </a:r>
            <a:endParaRPr sz="2000" dirty="0"/>
          </a:p>
          <a:p>
            <a:pPr marL="457200" lvl="0" indent="-355600" algn="l" rtl="0">
              <a:lnSpc>
                <a:spcPct val="115000"/>
              </a:lnSpc>
              <a:spcBef>
                <a:spcPts val="0"/>
              </a:spcBef>
              <a:spcAft>
                <a:spcPts val="0"/>
              </a:spcAft>
              <a:buSzPts val="2000"/>
              <a:buChar char="•"/>
            </a:pPr>
            <a:r>
              <a:rPr lang="en-US" sz="2000" dirty="0"/>
              <a:t>PI of </a:t>
            </a:r>
            <a:r>
              <a:rPr lang="en-US" sz="2000" dirty="0" err="1"/>
              <a:t>stellarDNN</a:t>
            </a:r>
            <a:r>
              <a:rPr lang="en-US" sz="2000" dirty="0"/>
              <a:t> a research lab</a:t>
            </a:r>
            <a:r>
              <a:rPr lang="en-US" sz="2400" dirty="0">
                <a:latin typeface="Calibri"/>
                <a:ea typeface="Calibri"/>
                <a:cs typeface="Calibri"/>
                <a:sym typeface="Calibri"/>
              </a:rPr>
              <a:t> </a:t>
            </a:r>
            <a:r>
              <a:rPr lang="en-US" sz="2000" dirty="0"/>
              <a:t>on the intersection of astronomy, ML and statistics.  He is interested in solving  differential equations for physical systems using deep NN, inference in DNN, and applying NLP techniques in astronomical time series analysis</a:t>
            </a:r>
            <a:endParaRPr sz="2000" dirty="0"/>
          </a:p>
          <a:p>
            <a:pPr marL="457200" lvl="0" indent="-355600" algn="l" rtl="0">
              <a:lnSpc>
                <a:spcPct val="115000"/>
              </a:lnSpc>
              <a:spcBef>
                <a:spcPts val="0"/>
              </a:spcBef>
              <a:spcAft>
                <a:spcPts val="0"/>
              </a:spcAft>
              <a:buSzPts val="2000"/>
              <a:buChar char="•"/>
            </a:pPr>
            <a:r>
              <a:rPr lang="en-US" sz="2000" dirty="0"/>
              <a:t>Fun facts:</a:t>
            </a:r>
            <a:endParaRPr sz="2000" dirty="0"/>
          </a:p>
          <a:p>
            <a:pPr marL="914400" lvl="1" indent="-355600" algn="l" rtl="0">
              <a:lnSpc>
                <a:spcPct val="115000"/>
              </a:lnSpc>
              <a:spcBef>
                <a:spcPts val="0"/>
              </a:spcBef>
              <a:spcAft>
                <a:spcPts val="0"/>
              </a:spcAft>
              <a:buSzPts val="2000"/>
              <a:buChar char="–"/>
            </a:pPr>
            <a:r>
              <a:rPr lang="en-US" sz="2000" dirty="0">
                <a:latin typeface="Calibri"/>
                <a:ea typeface="Calibri"/>
                <a:cs typeface="Calibri"/>
                <a:sym typeface="Calibri"/>
              </a:rPr>
              <a:t>He loves classical music and opera, and he often visits the BSO.  </a:t>
            </a:r>
            <a:endParaRPr sz="2000" dirty="0">
              <a:latin typeface="Calibri"/>
              <a:ea typeface="Calibri"/>
              <a:cs typeface="Calibri"/>
              <a:sym typeface="Calibri"/>
            </a:endParaRPr>
          </a:p>
          <a:p>
            <a:pPr marL="914400" lvl="1" indent="-355600" algn="l" rtl="0">
              <a:lnSpc>
                <a:spcPct val="115000"/>
              </a:lnSpc>
              <a:spcBef>
                <a:spcPts val="0"/>
              </a:spcBef>
              <a:spcAft>
                <a:spcPts val="0"/>
              </a:spcAft>
              <a:buSzPts val="2000"/>
              <a:buChar char="–"/>
            </a:pPr>
            <a:r>
              <a:rPr lang="en-US" sz="2000" dirty="0">
                <a:latin typeface="Calibri"/>
                <a:ea typeface="Calibri"/>
                <a:cs typeface="Calibri"/>
                <a:sym typeface="Calibri"/>
              </a:rPr>
              <a:t>A certified cook from </a:t>
            </a:r>
            <a:r>
              <a:rPr lang="en-US" sz="2000" i="1" dirty="0">
                <a:latin typeface="Calibri"/>
                <a:ea typeface="Calibri"/>
                <a:cs typeface="Calibri"/>
                <a:sym typeface="Calibri"/>
              </a:rPr>
              <a:t>Le Cordon Bleu</a:t>
            </a:r>
            <a:r>
              <a:rPr lang="en-US" sz="2000" dirty="0">
                <a:latin typeface="Calibri"/>
                <a:ea typeface="Calibri"/>
                <a:cs typeface="Calibri"/>
                <a:sym typeface="Calibri"/>
              </a:rPr>
              <a:t>, loves eating as much as cooking. </a:t>
            </a:r>
          </a:p>
          <a:p>
            <a:pPr marL="558800" lvl="1" indent="0" algn="l" rtl="0">
              <a:lnSpc>
                <a:spcPct val="115000"/>
              </a:lnSpc>
              <a:spcBef>
                <a:spcPts val="0"/>
              </a:spcBef>
              <a:spcAft>
                <a:spcPts val="0"/>
              </a:spcAft>
              <a:buSzPts val="2000"/>
              <a:buNone/>
            </a:pPr>
            <a:endParaRPr sz="2000" dirty="0">
              <a:latin typeface="Calibri"/>
              <a:ea typeface="Calibri"/>
              <a:cs typeface="Calibri"/>
              <a:sym typeface="Calibri"/>
            </a:endParaRPr>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49" name="Google Shape;849;p2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850" name="Google Shape;850;p27"/>
          <p:cNvPicPr preferRelativeResize="0"/>
          <p:nvPr/>
        </p:nvPicPr>
        <p:blipFill>
          <a:blip r:embed="rId3">
            <a:alphaModFix/>
          </a:blip>
          <a:stretch>
            <a:fillRect/>
          </a:stretch>
        </p:blipFill>
        <p:spPr>
          <a:xfrm>
            <a:off x="631100" y="941775"/>
            <a:ext cx="2298824" cy="3065098"/>
          </a:xfrm>
          <a:prstGeom prst="rect">
            <a:avLst/>
          </a:prstGeom>
          <a:noFill/>
          <a:ln>
            <a:noFill/>
          </a:ln>
        </p:spPr>
      </p:pic>
      <p:sp>
        <p:nvSpPr>
          <p:cNvPr id="851" name="Google Shape;851;p27"/>
          <p:cNvSpPr txBox="1"/>
          <p:nvPr/>
        </p:nvSpPr>
        <p:spPr>
          <a:xfrm>
            <a:off x="8429300" y="4349750"/>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Connor Capitolo</a:t>
            </a:r>
            <a:endParaRPr sz="2500"/>
          </a:p>
          <a:p>
            <a:pPr marL="0" lvl="0" indent="0" algn="l" rtl="0">
              <a:spcBef>
                <a:spcPts val="0"/>
              </a:spcBef>
              <a:spcAft>
                <a:spcPts val="0"/>
              </a:spcAft>
              <a:buNone/>
            </a:pPr>
            <a:r>
              <a:rPr lang="en-US" sz="1500"/>
              <a:t>Machine Learning Engineer</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Graduated from Master’s in DS program in May 2022</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Fun Fact: Loves to go fly fishing</a:t>
            </a:r>
            <a:endParaRPr sz="1500"/>
          </a:p>
        </p:txBody>
      </p:sp>
      <p:pic>
        <p:nvPicPr>
          <p:cNvPr id="852" name="Google Shape;852;p27"/>
          <p:cNvPicPr preferRelativeResize="0"/>
          <p:nvPr/>
        </p:nvPicPr>
        <p:blipFill rotWithShape="1">
          <a:blip r:embed="rId4">
            <a:alphaModFix/>
          </a:blip>
          <a:srcRect l="24176" r="24176"/>
          <a:stretch/>
        </p:blipFill>
        <p:spPr>
          <a:xfrm>
            <a:off x="4382650" y="941775"/>
            <a:ext cx="2298824" cy="3065098"/>
          </a:xfrm>
          <a:prstGeom prst="rect">
            <a:avLst/>
          </a:prstGeom>
          <a:noFill/>
          <a:ln>
            <a:noFill/>
          </a:ln>
        </p:spPr>
      </p:pic>
      <p:sp>
        <p:nvSpPr>
          <p:cNvPr id="853" name="Google Shape;853;p27"/>
          <p:cNvSpPr txBox="1"/>
          <p:nvPr/>
        </p:nvSpPr>
        <p:spPr>
          <a:xfrm>
            <a:off x="4297000" y="4314775"/>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Andrew Smith</a:t>
            </a:r>
            <a:endParaRPr sz="2500"/>
          </a:p>
          <a:p>
            <a:pPr marL="0" lvl="0" indent="0" algn="l" rtl="0">
              <a:spcBef>
                <a:spcPts val="0"/>
              </a:spcBef>
              <a:spcAft>
                <a:spcPts val="0"/>
              </a:spcAft>
              <a:buNone/>
            </a:pPr>
            <a:r>
              <a:rPr lang="en-US" sz="1500"/>
              <a:t>Passionate about using machines to model and assist the human creative process</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Fun Fact: Has produced concerts on five different continents </a:t>
            </a:r>
            <a:endParaRPr sz="1500"/>
          </a:p>
        </p:txBody>
      </p:sp>
      <p:sp>
        <p:nvSpPr>
          <p:cNvPr id="854" name="Google Shape;854;p27"/>
          <p:cNvSpPr txBox="1"/>
          <p:nvPr/>
        </p:nvSpPr>
        <p:spPr>
          <a:xfrm>
            <a:off x="519200" y="4314775"/>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Rashmi Banthia</a:t>
            </a:r>
            <a:endParaRPr sz="2500"/>
          </a:p>
          <a:p>
            <a:pPr marL="0" lvl="0" indent="0" algn="l" rtl="0">
              <a:spcBef>
                <a:spcPts val="0"/>
              </a:spcBef>
              <a:spcAft>
                <a:spcPts val="0"/>
              </a:spcAft>
              <a:buClr>
                <a:schemeClr val="dk1"/>
              </a:buClr>
              <a:buSzPts val="1100"/>
              <a:buFont typeface="Arial"/>
              <a:buNone/>
            </a:pPr>
            <a:r>
              <a:rPr lang="en-US" sz="1500">
                <a:solidFill>
                  <a:schemeClr val="dk1"/>
                </a:solidFill>
              </a:rPr>
              <a:t>TF for many Data Science classes here at Harvard including CS109A/B.</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a:p>
            <a:pPr marL="0" lvl="0" indent="0" algn="l" rtl="0">
              <a:spcBef>
                <a:spcPts val="0"/>
              </a:spcBef>
              <a:spcAft>
                <a:spcPts val="0"/>
              </a:spcAft>
              <a:buClr>
                <a:schemeClr val="dk1"/>
              </a:buClr>
              <a:buSzPts val="1100"/>
              <a:buFont typeface="Arial"/>
              <a:buNone/>
            </a:pPr>
            <a:r>
              <a:rPr lang="en-US" sz="1500">
                <a:solidFill>
                  <a:schemeClr val="dk1"/>
                </a:solidFill>
              </a:rPr>
              <a:t>Fun Fact: Enjoys kaggle competitions</a:t>
            </a:r>
            <a:endParaRPr sz="1500">
              <a:solidFill>
                <a:schemeClr val="dk1"/>
              </a:solidFill>
            </a:endParaRPr>
          </a:p>
          <a:p>
            <a:pPr marL="0" lvl="0" indent="0" algn="l" rtl="0">
              <a:spcBef>
                <a:spcPts val="0"/>
              </a:spcBef>
              <a:spcAft>
                <a:spcPts val="0"/>
              </a:spcAft>
              <a:buClr>
                <a:schemeClr val="dk1"/>
              </a:buClr>
              <a:buSzPts val="1100"/>
              <a:buFont typeface="Arial"/>
              <a:buNone/>
            </a:pPr>
            <a:endParaRPr sz="1500">
              <a:solidFill>
                <a:schemeClr val="dk1"/>
              </a:solidFill>
            </a:endParaRPr>
          </a:p>
        </p:txBody>
      </p:sp>
      <p:pic>
        <p:nvPicPr>
          <p:cNvPr id="855" name="Google Shape;855;p27"/>
          <p:cNvPicPr preferRelativeResize="0"/>
          <p:nvPr/>
        </p:nvPicPr>
        <p:blipFill>
          <a:blip r:embed="rId5">
            <a:alphaModFix/>
          </a:blip>
          <a:stretch>
            <a:fillRect/>
          </a:stretch>
        </p:blipFill>
        <p:spPr>
          <a:xfrm>
            <a:off x="8186075" y="947988"/>
            <a:ext cx="2717187" cy="31908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62" name="Google Shape;862;p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863" name="Google Shape;863;p28"/>
          <p:cNvSpPr txBox="1"/>
          <p:nvPr/>
        </p:nvSpPr>
        <p:spPr>
          <a:xfrm>
            <a:off x="4205743" y="4349750"/>
            <a:ext cx="2844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Tale </a:t>
            </a:r>
            <a:r>
              <a:rPr lang="en-US" sz="2500" dirty="0" err="1"/>
              <a:t>Lokvenec</a:t>
            </a:r>
            <a:endParaRPr sz="2500" dirty="0"/>
          </a:p>
          <a:p>
            <a:pPr marL="0" lvl="0" indent="0" algn="l" rtl="0">
              <a:spcBef>
                <a:spcPts val="0"/>
              </a:spcBef>
              <a:spcAft>
                <a:spcPts val="0"/>
              </a:spcAft>
              <a:buNone/>
            </a:pP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a:t>
            </a:r>
            <a:endParaRPr sz="1500" dirty="0"/>
          </a:p>
        </p:txBody>
      </p:sp>
      <p:pic>
        <p:nvPicPr>
          <p:cNvPr id="864" name="Google Shape;864;p28"/>
          <p:cNvPicPr preferRelativeResize="0"/>
          <p:nvPr/>
        </p:nvPicPr>
        <p:blipFill>
          <a:blip r:embed="rId3">
            <a:alphaModFix/>
          </a:blip>
          <a:stretch>
            <a:fillRect/>
          </a:stretch>
        </p:blipFill>
        <p:spPr>
          <a:xfrm>
            <a:off x="444450" y="941775"/>
            <a:ext cx="2980250" cy="2980250"/>
          </a:xfrm>
          <a:prstGeom prst="rect">
            <a:avLst/>
          </a:prstGeom>
          <a:noFill/>
          <a:ln>
            <a:noFill/>
          </a:ln>
        </p:spPr>
      </p:pic>
      <p:sp>
        <p:nvSpPr>
          <p:cNvPr id="865" name="Google Shape;865;p28"/>
          <p:cNvSpPr txBox="1"/>
          <p:nvPr/>
        </p:nvSpPr>
        <p:spPr>
          <a:xfrm>
            <a:off x="580700" y="4349750"/>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t>Shivas Jayaram</a:t>
            </a:r>
            <a:endParaRPr sz="2500"/>
          </a:p>
          <a:p>
            <a:pPr marL="0" lvl="0" indent="0" algn="l" rtl="0">
              <a:spcBef>
                <a:spcPts val="0"/>
              </a:spcBef>
              <a:spcAft>
                <a:spcPts val="0"/>
              </a:spcAft>
              <a:buNone/>
            </a:pPr>
            <a:r>
              <a:rPr lang="en-US" sz="1500"/>
              <a:t>Deep Learning Researcher, Educator and Practitioner</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Working on medical-pharma knowledge platform startup</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a:t>Fun Fact: </a:t>
            </a:r>
            <a:endParaRPr sz="1500"/>
          </a:p>
        </p:txBody>
      </p:sp>
      <p:pic>
        <p:nvPicPr>
          <p:cNvPr id="2" name="Picture 1">
            <a:extLst>
              <a:ext uri="{FF2B5EF4-FFF2-40B4-BE49-F238E27FC236}">
                <a16:creationId xmlns:a16="http://schemas.microsoft.com/office/drawing/2014/main" id="{E3988BE1-0529-849E-901A-754B6A3F5655}"/>
              </a:ext>
            </a:extLst>
          </p:cNvPr>
          <p:cNvPicPr>
            <a:picLocks noChangeAspect="1"/>
          </p:cNvPicPr>
          <p:nvPr/>
        </p:nvPicPr>
        <p:blipFill>
          <a:blip r:embed="rId4"/>
          <a:stretch>
            <a:fillRect/>
          </a:stretch>
        </p:blipFill>
        <p:spPr>
          <a:xfrm>
            <a:off x="4205743" y="978003"/>
            <a:ext cx="2980249" cy="2980249"/>
          </a:xfrm>
          <a:prstGeom prst="rect">
            <a:avLst/>
          </a:prstGeom>
        </p:spPr>
      </p:pic>
      <p:sp>
        <p:nvSpPr>
          <p:cNvPr id="3" name="Google Shape;863;p28">
            <a:extLst>
              <a:ext uri="{FF2B5EF4-FFF2-40B4-BE49-F238E27FC236}">
                <a16:creationId xmlns:a16="http://schemas.microsoft.com/office/drawing/2014/main" id="{8C77BFD2-452E-5D38-AC64-4CEA52B614A7}"/>
              </a:ext>
            </a:extLst>
          </p:cNvPr>
          <p:cNvSpPr txBox="1"/>
          <p:nvPr/>
        </p:nvSpPr>
        <p:spPr>
          <a:xfrm>
            <a:off x="7925471" y="4313522"/>
            <a:ext cx="28449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Matthew Nazari </a:t>
            </a:r>
            <a:endParaRPr sz="2500" dirty="0"/>
          </a:p>
        </p:txBody>
      </p:sp>
      <p:pic>
        <p:nvPicPr>
          <p:cNvPr id="5" name="Picture 4">
            <a:extLst>
              <a:ext uri="{FF2B5EF4-FFF2-40B4-BE49-F238E27FC236}">
                <a16:creationId xmlns:a16="http://schemas.microsoft.com/office/drawing/2014/main" id="{72E3491F-6E59-A8A5-BA62-1A2ABC954DDC}"/>
              </a:ext>
            </a:extLst>
          </p:cNvPr>
          <p:cNvPicPr>
            <a:picLocks noChangeAspect="1"/>
          </p:cNvPicPr>
          <p:nvPr/>
        </p:nvPicPr>
        <p:blipFill>
          <a:blip r:embed="rId5"/>
          <a:stretch>
            <a:fillRect/>
          </a:stretch>
        </p:blipFill>
        <p:spPr>
          <a:xfrm>
            <a:off x="7967035" y="978003"/>
            <a:ext cx="2944022" cy="294402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Course structure and activities?</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259509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Course Structure and Activities</a:t>
            </a:r>
            <a:endParaRPr/>
          </a:p>
        </p:txBody>
      </p:sp>
      <p:sp>
        <p:nvSpPr>
          <p:cNvPr id="881" name="Google Shape;881;p30"/>
          <p:cNvSpPr txBox="1">
            <a:spLocks noGrp="1"/>
          </p:cNvSpPr>
          <p:nvPr>
            <p:ph type="body" idx="1"/>
          </p:nvPr>
        </p:nvSpPr>
        <p:spPr>
          <a:xfrm>
            <a:off x="645150" y="1253324"/>
            <a:ext cx="10515600" cy="52323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Modules:</a:t>
            </a:r>
            <a:endParaRPr b="1" dirty="0">
              <a:solidFill>
                <a:srgbClr val="3F3F3F"/>
              </a:solidFill>
            </a:endParaRPr>
          </a:p>
          <a:p>
            <a:pPr marL="457200" lvl="0" indent="-368300" algn="l" rtl="0">
              <a:spcBef>
                <a:spcPts val="560"/>
              </a:spcBef>
              <a:spcAft>
                <a:spcPts val="0"/>
              </a:spcAft>
              <a:buSzPts val="2200"/>
              <a:buChar char="•"/>
            </a:pPr>
            <a:r>
              <a:rPr lang="en-US" sz="2200" dirty="0"/>
              <a:t>Virtual Environments and Virtual Machines</a:t>
            </a:r>
            <a:endParaRPr sz="2200" dirty="0"/>
          </a:p>
          <a:p>
            <a:pPr marL="457200" lvl="0" indent="-368300" algn="l" rtl="0">
              <a:spcBef>
                <a:spcPts val="0"/>
              </a:spcBef>
              <a:spcAft>
                <a:spcPts val="0"/>
              </a:spcAft>
              <a:buSzPts val="2200"/>
              <a:buChar char="•"/>
            </a:pPr>
            <a:r>
              <a:rPr lang="en-US" sz="2200" dirty="0"/>
              <a:t>Containers</a:t>
            </a:r>
            <a:endParaRPr sz="2200" dirty="0"/>
          </a:p>
          <a:p>
            <a:pPr marL="457200" lvl="0" indent="-368300" algn="l" rtl="0">
              <a:spcBef>
                <a:spcPts val="0"/>
              </a:spcBef>
              <a:spcAft>
                <a:spcPts val="0"/>
              </a:spcAft>
              <a:buSzPts val="2200"/>
              <a:buChar char="•"/>
            </a:pPr>
            <a:r>
              <a:rPr lang="en-US" sz="2200" dirty="0"/>
              <a:t>Data</a:t>
            </a:r>
            <a:endParaRPr sz="2200" dirty="0"/>
          </a:p>
          <a:p>
            <a:pPr marL="457200" lvl="0" indent="-368300" algn="l" rtl="0">
              <a:spcBef>
                <a:spcPts val="0"/>
              </a:spcBef>
              <a:spcAft>
                <a:spcPts val="0"/>
              </a:spcAft>
              <a:buSzPts val="2200"/>
              <a:buChar char="•"/>
            </a:pPr>
            <a:r>
              <a:rPr lang="en-US" sz="2200" dirty="0"/>
              <a:t>Model</a:t>
            </a:r>
            <a:endParaRPr sz="2200" dirty="0"/>
          </a:p>
          <a:p>
            <a:pPr marL="457200" lvl="0" indent="-368300" algn="l" rtl="0">
              <a:spcBef>
                <a:spcPts val="0"/>
              </a:spcBef>
              <a:spcAft>
                <a:spcPts val="0"/>
              </a:spcAft>
              <a:buSzPts val="2200"/>
              <a:buChar char="•"/>
            </a:pPr>
            <a:r>
              <a:rPr lang="en-US" sz="2200" dirty="0"/>
              <a:t>ML Workflow Management</a:t>
            </a:r>
            <a:endParaRPr sz="2200" dirty="0"/>
          </a:p>
          <a:p>
            <a:pPr marL="457200" lvl="0" indent="-368300" algn="l" rtl="0">
              <a:spcBef>
                <a:spcPts val="0"/>
              </a:spcBef>
              <a:spcAft>
                <a:spcPts val="0"/>
              </a:spcAft>
              <a:buSzPts val="2200"/>
              <a:buChar char="•"/>
            </a:pPr>
            <a:r>
              <a:rPr lang="en-US" sz="2200" dirty="0"/>
              <a:t>App Development</a:t>
            </a:r>
            <a:endParaRPr sz="2200" dirty="0"/>
          </a:p>
          <a:p>
            <a:pPr marL="457200" lvl="0" indent="-368300" algn="l" rtl="0">
              <a:spcBef>
                <a:spcPts val="0"/>
              </a:spcBef>
              <a:spcAft>
                <a:spcPts val="0"/>
              </a:spcAft>
              <a:buSzPts val="2200"/>
              <a:buChar char="•"/>
            </a:pPr>
            <a:r>
              <a:rPr lang="en-US" sz="2200" dirty="0"/>
              <a:t>Scaling &amp; Deployment</a:t>
            </a:r>
            <a:endParaRPr sz="2200" dirty="0"/>
          </a:p>
          <a:p>
            <a:pPr marL="0" lvl="0" indent="0" algn="l" rtl="0">
              <a:spcBef>
                <a:spcPts val="560"/>
              </a:spcBef>
              <a:spcAft>
                <a:spcPts val="0"/>
              </a:spcAft>
              <a:buNone/>
            </a:pPr>
            <a:endParaRPr sz="2200" dirty="0"/>
          </a:p>
          <a:p>
            <a:pPr marL="0" lvl="0" indent="0" algn="l" rtl="0">
              <a:spcBef>
                <a:spcPts val="560"/>
              </a:spcBef>
              <a:spcAft>
                <a:spcPts val="0"/>
              </a:spcAft>
              <a:buNone/>
            </a:pPr>
            <a:r>
              <a:rPr lang="en-US" b="1" dirty="0">
                <a:solidFill>
                  <a:srgbClr val="3F3F3F"/>
                </a:solidFill>
              </a:rPr>
              <a:t>Activities:</a:t>
            </a:r>
            <a:endParaRPr b="1" dirty="0">
              <a:solidFill>
                <a:srgbClr val="3F3F3F"/>
              </a:solidFill>
            </a:endParaRPr>
          </a:p>
          <a:p>
            <a:pPr marL="0" lvl="0" indent="0" algn="l" rtl="0">
              <a:spcBef>
                <a:spcPts val="560"/>
              </a:spcBef>
              <a:spcAft>
                <a:spcPts val="0"/>
              </a:spcAft>
              <a:buNone/>
            </a:pPr>
            <a:r>
              <a:rPr lang="en-US" dirty="0"/>
              <a:t>	</a:t>
            </a:r>
            <a:r>
              <a:rPr lang="en-US" sz="2200" dirty="0"/>
              <a:t>Lectures</a:t>
            </a:r>
            <a:endParaRPr sz="2200" dirty="0"/>
          </a:p>
        </p:txBody>
      </p:sp>
      <p:sp>
        <p:nvSpPr>
          <p:cNvPr id="882" name="Google Shape;882;p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Structure and Activities</a:t>
            </a:r>
            <a:endParaRPr/>
          </a:p>
        </p:txBody>
      </p:sp>
      <p:sp>
        <p:nvSpPr>
          <p:cNvPr id="889" name="Google Shape;889;p31"/>
          <p:cNvSpPr/>
          <p:nvPr/>
        </p:nvSpPr>
        <p:spPr>
          <a:xfrm rot="-5400000">
            <a:off x="3195525" y="3077050"/>
            <a:ext cx="2090700" cy="1227300"/>
          </a:xfrm>
          <a:prstGeom prst="rect">
            <a:avLst/>
          </a:prstGeom>
          <a:solidFill>
            <a:schemeClr val="lt2"/>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dirty="0">
                <a:solidFill>
                  <a:srgbClr val="434343"/>
                </a:solidFill>
              </a:rPr>
              <a:t>Pre-session</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Assignment</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(Reading)</a:t>
            </a:r>
            <a:endParaRPr sz="1900" b="1" dirty="0">
              <a:solidFill>
                <a:srgbClr val="434343"/>
              </a:solidFill>
            </a:endParaRPr>
          </a:p>
        </p:txBody>
      </p:sp>
      <p:sp>
        <p:nvSpPr>
          <p:cNvPr id="890" name="Google Shape;890;p31"/>
          <p:cNvSpPr/>
          <p:nvPr/>
        </p:nvSpPr>
        <p:spPr>
          <a:xfrm>
            <a:off x="5311726" y="2645300"/>
            <a:ext cx="3401400" cy="20907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a:solidFill>
                  <a:srgbClr val="434343"/>
                </a:solidFill>
              </a:rPr>
              <a:t>Lecture &amp; Tutorials</a:t>
            </a:r>
            <a:endParaRPr sz="1900" b="1">
              <a:solidFill>
                <a:srgbClr val="434343"/>
              </a:solidFill>
            </a:endParaRPr>
          </a:p>
        </p:txBody>
      </p:sp>
      <p:sp>
        <p:nvSpPr>
          <p:cNvPr id="891" name="Google Shape;891;p31"/>
          <p:cNvSpPr txBox="1"/>
          <p:nvPr/>
        </p:nvSpPr>
        <p:spPr>
          <a:xfrm>
            <a:off x="457200" y="1295400"/>
            <a:ext cx="10837800" cy="692467"/>
          </a:xfrm>
          <a:prstGeom prst="rect">
            <a:avLst/>
          </a:prstGeom>
          <a:noFill/>
          <a:ln>
            <a:noFill/>
          </a:ln>
        </p:spPr>
        <p:txBody>
          <a:bodyPr spcFirstLastPara="1" wrap="square" lIns="91425" tIns="91425" rIns="91425" bIns="91425" anchor="t" anchorCtr="0">
            <a:spAutoFit/>
          </a:bodyPr>
          <a:lstStyle/>
          <a:p>
            <a:pPr marL="0" lvl="0" indent="0" algn="l" rtl="0">
              <a:spcBef>
                <a:spcPts val="560"/>
              </a:spcBef>
              <a:spcAft>
                <a:spcPts val="0"/>
              </a:spcAft>
              <a:buNone/>
            </a:pPr>
            <a:r>
              <a:rPr lang="en-US" sz="2800" b="1" dirty="0">
                <a:solidFill>
                  <a:srgbClr val="3F3F3F"/>
                </a:solidFill>
              </a:rPr>
              <a:t>Two lectures per week - What to expect</a:t>
            </a:r>
            <a:endParaRPr dirty="0"/>
          </a:p>
        </p:txBody>
      </p:sp>
      <p:sp>
        <p:nvSpPr>
          <p:cNvPr id="892" name="Google Shape;892;p3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893" name="Google Shape;893;p31"/>
          <p:cNvSpPr txBox="1"/>
          <p:nvPr/>
        </p:nvSpPr>
        <p:spPr>
          <a:xfrm>
            <a:off x="2438400" y="5639263"/>
            <a:ext cx="405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There will be one reading assignment per week</a:t>
            </a:r>
            <a:endParaRPr sz="1600"/>
          </a:p>
        </p:txBody>
      </p:sp>
      <p:cxnSp>
        <p:nvCxnSpPr>
          <p:cNvPr id="894" name="Google Shape;894;p31"/>
          <p:cNvCxnSpPr>
            <a:stCxn id="893" idx="0"/>
          </p:cNvCxnSpPr>
          <p:nvPr/>
        </p:nvCxnSpPr>
        <p:spPr>
          <a:xfrm rot="10800000">
            <a:off x="4292400" y="4924663"/>
            <a:ext cx="171000" cy="71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Topics</a:t>
            </a:r>
            <a:endParaRPr/>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
        <p:nvSpPr>
          <p:cNvPr id="902" name="Google Shape;902;p32"/>
          <p:cNvSpPr txBox="1"/>
          <p:nvPr/>
        </p:nvSpPr>
        <p:spPr>
          <a:xfrm>
            <a:off x="498150" y="1350900"/>
            <a:ext cx="8637300" cy="39711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a:solidFill>
                  <a:schemeClr val="dk1"/>
                </a:solidFill>
              </a:rPr>
              <a:t>Virtual Environments and Virtual Machines</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Containers</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Data</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Model</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ML Workflow Management</a:t>
            </a:r>
            <a:endParaRPr sz="2800">
              <a:solidFill>
                <a:schemeClr val="dk1"/>
              </a:solidFill>
            </a:endParaRPr>
          </a:p>
          <a:p>
            <a:pPr marL="457200" lvl="0" indent="-406400" algn="l" rtl="0">
              <a:spcBef>
                <a:spcPts val="1000"/>
              </a:spcBef>
              <a:spcAft>
                <a:spcPts val="0"/>
              </a:spcAft>
              <a:buClr>
                <a:schemeClr val="dk1"/>
              </a:buClr>
              <a:buSzPts val="2800"/>
              <a:buChar char="•"/>
            </a:pPr>
            <a:r>
              <a:rPr lang="en-US" sz="2800">
                <a:solidFill>
                  <a:schemeClr val="dk1"/>
                </a:solidFill>
              </a:rPr>
              <a:t>App Development</a:t>
            </a:r>
            <a:endParaRPr sz="2800">
              <a:solidFill>
                <a:schemeClr val="dk1"/>
              </a:solidFill>
            </a:endParaRPr>
          </a:p>
          <a:p>
            <a:pPr marL="457200" lvl="0" indent="-406400" algn="l" rtl="0">
              <a:spcBef>
                <a:spcPts val="1000"/>
              </a:spcBef>
              <a:spcAft>
                <a:spcPts val="1000"/>
              </a:spcAft>
              <a:buClr>
                <a:schemeClr val="dk1"/>
              </a:buClr>
              <a:buSzPts val="2800"/>
              <a:buChar char="•"/>
            </a:pPr>
            <a:r>
              <a:rPr lang="en-US" sz="2800">
                <a:solidFill>
                  <a:schemeClr val="dk1"/>
                </a:solidFill>
              </a:rPr>
              <a:t>Scaling &amp; Deployment</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909" name="Google Shape;909;p33"/>
          <p:cNvSpPr txBox="1">
            <a:spLocks noGrp="1"/>
          </p:cNvSpPr>
          <p:nvPr>
            <p:ph type="body" idx="1"/>
          </p:nvPr>
        </p:nvSpPr>
        <p:spPr>
          <a:xfrm>
            <a:off x="645150" y="1253324"/>
            <a:ext cx="10515600" cy="47619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Who are we?</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marL="514350" lvl="0" indent="-514350" algn="l" rtl="0">
              <a:spcBef>
                <a:spcPts val="1160"/>
              </a:spcBef>
              <a:spcAft>
                <a:spcPts val="0"/>
              </a:spcAft>
              <a:buClr>
                <a:srgbClr val="3F3F3F"/>
              </a:buClr>
              <a:buSzPts val="2800"/>
              <a:buFont typeface="Calibri"/>
              <a:buAutoNum type="arabicPeriod"/>
            </a:pPr>
            <a:r>
              <a:rPr lang="en-US" b="1">
                <a:solidFill>
                  <a:srgbClr val="3F3F3F"/>
                </a:solidFill>
              </a:rPr>
              <a:t>Class organization (Workload, Logistics, Grades).</a:t>
            </a:r>
            <a:endParaRPr b="1"/>
          </a:p>
          <a:p>
            <a:pPr marL="514350" lvl="0" indent="-336550" algn="l" rtl="0">
              <a:spcBef>
                <a:spcPts val="1160"/>
              </a:spcBef>
              <a:spcAft>
                <a:spcPts val="0"/>
              </a:spcAft>
              <a:buNone/>
            </a:pP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Projects</a:t>
            </a:r>
            <a:endParaRPr>
              <a:solidFill>
                <a:srgbClr val="3F3F3F"/>
              </a:solidFill>
            </a:endParaRPr>
          </a:p>
        </p:txBody>
      </p:sp>
      <p:cxnSp>
        <p:nvCxnSpPr>
          <p:cNvPr id="910" name="Google Shape;910;p33"/>
          <p:cNvCxnSpPr/>
          <p:nvPr/>
        </p:nvCxnSpPr>
        <p:spPr>
          <a:xfrm>
            <a:off x="1255923" y="3880692"/>
            <a:ext cx="7194000"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911" name="Google Shape;911;p3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514350" lvl="0" indent="-336550" algn="l" rtl="0">
              <a:spcBef>
                <a:spcPts val="1160"/>
              </a:spcBef>
              <a:spcAft>
                <a:spcPts val="0"/>
              </a:spcAft>
              <a:buClr>
                <a:schemeClr val="dk1"/>
              </a:buClr>
              <a:buSzPts val="2800"/>
              <a:buFont typeface="Calibri"/>
              <a:buNone/>
            </a:pPr>
            <a:endParaRPr dirty="0">
              <a:solidFill>
                <a:srgbClr val="3F3F3F"/>
              </a:solidFill>
            </a:endParaRPr>
          </a:p>
        </p:txBody>
      </p:sp>
      <p:cxnSp>
        <p:nvCxnSpPr>
          <p:cNvPr id="51" name="Google Shape;51;p7"/>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3" name="TextBox 2">
            <a:extLst>
              <a:ext uri="{FF2B5EF4-FFF2-40B4-BE49-F238E27FC236}">
                <a16:creationId xmlns:a16="http://schemas.microsoft.com/office/drawing/2014/main" id="{519CFD69-9389-58F5-1C98-F5630C9A718D}"/>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701293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Workload</a:t>
            </a:r>
            <a:endParaRPr/>
          </a:p>
        </p:txBody>
      </p:sp>
      <p:sp>
        <p:nvSpPr>
          <p:cNvPr id="918" name="Google Shape;918;p3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1 hour </a:t>
            </a:r>
            <a:r>
              <a:rPr lang="en-US" i="1" dirty="0"/>
              <a:t>Reading</a:t>
            </a:r>
            <a:endParaRPr i="1" dirty="0"/>
          </a:p>
          <a:p>
            <a:pPr marL="457200" lvl="0" indent="-406400" algn="l" rtl="0">
              <a:spcBef>
                <a:spcPts val="0"/>
              </a:spcBef>
              <a:spcAft>
                <a:spcPts val="0"/>
              </a:spcAft>
              <a:buSzPts val="2800"/>
              <a:buChar char="•"/>
            </a:pPr>
            <a:r>
              <a:rPr lang="en-US" dirty="0"/>
              <a:t>2.5 hours </a:t>
            </a:r>
            <a:r>
              <a:rPr lang="en-US" i="1" dirty="0"/>
              <a:t>Lectures</a:t>
            </a:r>
          </a:p>
          <a:p>
            <a:pPr marL="457200" lvl="0" indent="-406400" algn="l" rtl="0">
              <a:spcBef>
                <a:spcPts val="0"/>
              </a:spcBef>
              <a:spcAft>
                <a:spcPts val="0"/>
              </a:spcAft>
              <a:buSzPts val="2800"/>
              <a:buChar char="•"/>
            </a:pPr>
            <a:r>
              <a:rPr lang="en-US" dirty="0"/>
              <a:t>1 hour </a:t>
            </a:r>
            <a:r>
              <a:rPr lang="en-US" i="1" dirty="0"/>
              <a:t>Office Hour/meet with your TF</a:t>
            </a:r>
            <a:endParaRPr i="1" dirty="0"/>
          </a:p>
          <a:p>
            <a:pPr marL="457200" lvl="0" indent="-406400" algn="l" rtl="0">
              <a:spcBef>
                <a:spcPts val="0"/>
              </a:spcBef>
              <a:spcAft>
                <a:spcPts val="0"/>
              </a:spcAft>
              <a:buSzPts val="2800"/>
              <a:buChar char="•"/>
            </a:pPr>
            <a:r>
              <a:rPr lang="en-US" dirty="0"/>
              <a:t>7 hours </a:t>
            </a:r>
            <a:r>
              <a:rPr lang="en-US" i="1" dirty="0"/>
              <a:t>Project Milestones</a:t>
            </a:r>
            <a:endParaRPr i="1" dirty="0"/>
          </a:p>
          <a:p>
            <a:pPr marL="457200" lvl="0" indent="-406400" algn="l" rtl="0">
              <a:spcBef>
                <a:spcPts val="0"/>
              </a:spcBef>
              <a:spcAft>
                <a:spcPts val="0"/>
              </a:spcAft>
              <a:buSzPts val="2800"/>
              <a:buChar char="•"/>
            </a:pPr>
            <a:r>
              <a:rPr lang="en-US" dirty="0"/>
              <a:t>~ 12 hours/ week</a:t>
            </a:r>
            <a:endParaRPr dirty="0"/>
          </a:p>
          <a:p>
            <a:pPr marL="0" lvl="0" indent="0" algn="l" rtl="0">
              <a:spcBef>
                <a:spcPts val="560"/>
              </a:spcBef>
              <a:spcAft>
                <a:spcPts val="0"/>
              </a:spcAft>
              <a:buNone/>
            </a:pPr>
            <a:endParaRPr dirty="0"/>
          </a:p>
        </p:txBody>
      </p:sp>
      <p:sp>
        <p:nvSpPr>
          <p:cNvPr id="919" name="Google Shape;919;p3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Expectations</a:t>
            </a:r>
            <a:endParaRPr/>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Readings</a:t>
            </a:r>
            <a:endParaRPr/>
          </a:p>
          <a:p>
            <a:pPr marL="457200" lvl="0" indent="-406400" algn="l" rtl="0">
              <a:spcBef>
                <a:spcPts val="0"/>
              </a:spcBef>
              <a:spcAft>
                <a:spcPts val="0"/>
              </a:spcAft>
              <a:buSzPts val="2800"/>
              <a:buChar char="•"/>
            </a:pPr>
            <a:r>
              <a:rPr lang="en-US"/>
              <a:t>Sessions: Continuing and finish tutorials we start in the session. </a:t>
            </a:r>
            <a:endParaRPr/>
          </a:p>
          <a:p>
            <a:pPr marL="457200" lvl="0" indent="-406400" algn="l" rtl="0">
              <a:spcBef>
                <a:spcPts val="0"/>
              </a:spcBef>
              <a:spcAft>
                <a:spcPts val="0"/>
              </a:spcAft>
              <a:buSzPts val="2800"/>
              <a:buChar char="•"/>
            </a:pPr>
            <a:r>
              <a:rPr lang="en-US"/>
              <a:t>Milestones</a:t>
            </a:r>
            <a:endParaRPr/>
          </a:p>
          <a:p>
            <a:pPr marL="457200" lvl="0" indent="-406400" algn="l" rtl="0">
              <a:spcBef>
                <a:spcPts val="0"/>
              </a:spcBef>
              <a:spcAft>
                <a:spcPts val="0"/>
              </a:spcAft>
              <a:buSzPts val="2800"/>
              <a:buChar char="•"/>
            </a:pPr>
            <a:r>
              <a:rPr lang="en-US"/>
              <a:t>Presentations of project progress</a:t>
            </a:r>
            <a:endParaRPr/>
          </a:p>
          <a:p>
            <a:pPr marL="0" lvl="0" indent="0" algn="l" rtl="0">
              <a:spcBef>
                <a:spcPts val="560"/>
              </a:spcBef>
              <a:spcAft>
                <a:spcPts val="0"/>
              </a:spcAft>
              <a:buNone/>
            </a:pPr>
            <a:endParaRP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Components</a:t>
            </a:r>
            <a:endParaRPr/>
          </a:p>
        </p:txBody>
      </p:sp>
      <p:sp>
        <p:nvSpPr>
          <p:cNvPr id="934" name="Google Shape;934;p36"/>
          <p:cNvSpPr txBox="1"/>
          <p:nvPr/>
        </p:nvSpPr>
        <p:spPr>
          <a:xfrm>
            <a:off x="4733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Course web page</a:t>
            </a:r>
            <a:endParaRPr b="1">
              <a:solidFill>
                <a:srgbClr val="0C0C0C"/>
              </a:solidFill>
            </a:endParaRPr>
          </a:p>
        </p:txBody>
      </p:sp>
      <p:sp>
        <p:nvSpPr>
          <p:cNvPr id="935" name="Google Shape;935;p36"/>
          <p:cNvSpPr txBox="1"/>
          <p:nvPr/>
        </p:nvSpPr>
        <p:spPr>
          <a:xfrm>
            <a:off x="68035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ED Stem</a:t>
            </a:r>
            <a:endParaRPr b="1">
              <a:solidFill>
                <a:srgbClr val="0C0C0C"/>
              </a:solidFill>
            </a:endParaRPr>
          </a:p>
        </p:txBody>
      </p:sp>
      <p:sp>
        <p:nvSpPr>
          <p:cNvPr id="936" name="Google Shape;936;p3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pic>
        <p:nvPicPr>
          <p:cNvPr id="937" name="Google Shape;937;p36"/>
          <p:cNvPicPr preferRelativeResize="0"/>
          <p:nvPr/>
        </p:nvPicPr>
        <p:blipFill>
          <a:blip r:embed="rId3">
            <a:alphaModFix/>
          </a:blip>
          <a:stretch>
            <a:fillRect/>
          </a:stretch>
        </p:blipFill>
        <p:spPr>
          <a:xfrm>
            <a:off x="152400" y="1826700"/>
            <a:ext cx="6498773" cy="2776051"/>
          </a:xfrm>
          <a:prstGeom prst="rect">
            <a:avLst/>
          </a:prstGeom>
          <a:noFill/>
          <a:ln>
            <a:noFill/>
          </a:ln>
        </p:spPr>
      </p:pic>
      <p:pic>
        <p:nvPicPr>
          <p:cNvPr id="938" name="Google Shape;938;p36"/>
          <p:cNvPicPr preferRelativeResize="0"/>
          <p:nvPr/>
        </p:nvPicPr>
        <p:blipFill>
          <a:blip r:embed="rId4">
            <a:alphaModFix/>
          </a:blip>
          <a:stretch>
            <a:fillRect/>
          </a:stretch>
        </p:blipFill>
        <p:spPr>
          <a:xfrm>
            <a:off x="6803573" y="1826700"/>
            <a:ext cx="5025736" cy="4377254"/>
          </a:xfrm>
          <a:prstGeom prst="rect">
            <a:avLst/>
          </a:prstGeom>
          <a:noFill/>
          <a:ln>
            <a:noFill/>
          </a:ln>
        </p:spPr>
      </p:pic>
      <p:sp>
        <p:nvSpPr>
          <p:cNvPr id="939" name="Google Shape;939;p36"/>
          <p:cNvSpPr txBox="1"/>
          <p:nvPr/>
        </p:nvSpPr>
        <p:spPr>
          <a:xfrm>
            <a:off x="269250" y="62039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https://harvard-iacs.github.io/2023-AC215/</a:t>
            </a:r>
            <a:endParaRPr/>
          </a:p>
        </p:txBody>
      </p:sp>
      <p:sp>
        <p:nvSpPr>
          <p:cNvPr id="940" name="Google Shape;940;p36"/>
          <p:cNvSpPr txBox="1"/>
          <p:nvPr/>
        </p:nvSpPr>
        <p:spPr>
          <a:xfrm>
            <a:off x="7134950" y="6071100"/>
            <a:ext cx="369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https://edstem.org/us/courses/42775/discussion/</a:t>
            </a:r>
            <a:r>
              <a:rPr lang="en-US" sz="1200">
                <a:solidFill>
                  <a:schemeClr val="dk1"/>
                </a:solidFill>
                <a:latin typeface="Calibri"/>
                <a:ea typeface="Calibri"/>
                <a:cs typeface="Calibri"/>
                <a:sym typeface="Calibri"/>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Grades</a:t>
            </a:r>
            <a:endParaRPr/>
          </a:p>
        </p:txBody>
      </p:sp>
      <p:graphicFrame>
        <p:nvGraphicFramePr>
          <p:cNvPr id="947" name="Google Shape;947;p37"/>
          <p:cNvGraphicFramePr/>
          <p:nvPr/>
        </p:nvGraphicFramePr>
        <p:xfrm>
          <a:off x="678850" y="1491650"/>
          <a:ext cx="6925825" cy="3376150"/>
        </p:xfrm>
        <a:graphic>
          <a:graphicData uri="http://schemas.openxmlformats.org/drawingml/2006/table">
            <a:tbl>
              <a:tblPr>
                <a:noFill/>
                <a:tableStyleId>{5366F117-CC58-4768-B327-75D3CCCF8C3E}</a:tableStyleId>
              </a:tblPr>
              <a:tblGrid>
                <a:gridCol w="4203250">
                  <a:extLst>
                    <a:ext uri="{9D8B030D-6E8A-4147-A177-3AD203B41FA5}">
                      <a16:colId xmlns:a16="http://schemas.microsoft.com/office/drawing/2014/main" val="20000"/>
                    </a:ext>
                  </a:extLst>
                </a:gridCol>
                <a:gridCol w="2722575">
                  <a:extLst>
                    <a:ext uri="{9D8B030D-6E8A-4147-A177-3AD203B41FA5}">
                      <a16:colId xmlns:a16="http://schemas.microsoft.com/office/drawing/2014/main" val="20001"/>
                    </a:ext>
                  </a:extLst>
                </a:gridCol>
              </a:tblGrid>
              <a:tr h="509050">
                <a:tc>
                  <a:txBody>
                    <a:bodyPr/>
                    <a:lstStyle/>
                    <a:p>
                      <a:pPr marL="0" lvl="0" indent="0" algn="ctr" rtl="0">
                        <a:lnSpc>
                          <a:spcPct val="115000"/>
                        </a:lnSpc>
                        <a:spcBef>
                          <a:spcPts val="0"/>
                        </a:spcBef>
                        <a:spcAft>
                          <a:spcPts val="0"/>
                        </a:spcAft>
                        <a:buNone/>
                      </a:pPr>
                      <a:r>
                        <a:rPr lang="en-US" sz="1800" b="1">
                          <a:solidFill>
                            <a:srgbClr val="FFFFFF"/>
                          </a:solidFill>
                        </a:rPr>
                        <a:t>Assignment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en-US" sz="1800" b="1">
                          <a:solidFill>
                            <a:srgbClr val="FFFFFF"/>
                          </a:solidFill>
                        </a:rPr>
                        <a:t>Final Grade Weight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57700">
                <a:tc>
                  <a:txBody>
                    <a:bodyPr/>
                    <a:lstStyle/>
                    <a:p>
                      <a:pPr marL="0" lvl="0" indent="0" algn="l" rtl="0">
                        <a:lnSpc>
                          <a:spcPct val="115000"/>
                        </a:lnSpc>
                        <a:spcBef>
                          <a:spcPts val="0"/>
                        </a:spcBef>
                        <a:spcAft>
                          <a:spcPts val="0"/>
                        </a:spcAft>
                        <a:buNone/>
                      </a:pPr>
                      <a:r>
                        <a:rPr lang="en-US" sz="1500"/>
                        <a:t>Milestone 1</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57700">
                <a:tc>
                  <a:txBody>
                    <a:bodyPr/>
                    <a:lstStyle/>
                    <a:p>
                      <a:pPr marL="0" lvl="0" indent="0" algn="l" rtl="0">
                        <a:lnSpc>
                          <a:spcPct val="115000"/>
                        </a:lnSpc>
                        <a:spcBef>
                          <a:spcPts val="0"/>
                        </a:spcBef>
                        <a:spcAft>
                          <a:spcPts val="0"/>
                        </a:spcAft>
                        <a:buNone/>
                      </a:pPr>
                      <a:r>
                        <a:rPr lang="en-US" sz="1500"/>
                        <a:t>Milestone 2</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5770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3</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7700">
                <a:tc>
                  <a:txBody>
                    <a:bodyPr/>
                    <a:lstStyle/>
                    <a:p>
                      <a:pPr marL="0" lvl="0" indent="0" algn="l" rtl="0">
                        <a:lnSpc>
                          <a:spcPct val="115000"/>
                        </a:lnSpc>
                        <a:spcBef>
                          <a:spcPts val="0"/>
                        </a:spcBef>
                        <a:spcAft>
                          <a:spcPts val="0"/>
                        </a:spcAft>
                        <a:buNone/>
                      </a:pPr>
                      <a:r>
                        <a:rPr lang="en-US" sz="1500"/>
                        <a:t>Milestone 4</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25%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770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57700">
                <a:tc>
                  <a:txBody>
                    <a:bodyPr/>
                    <a:lstStyle/>
                    <a:p>
                      <a:pPr marL="0" lvl="0" indent="0" algn="l" rtl="0">
                        <a:lnSpc>
                          <a:spcPct val="115000"/>
                        </a:lnSpc>
                        <a:spcBef>
                          <a:spcPts val="0"/>
                        </a:spcBef>
                        <a:spcAft>
                          <a:spcPts val="0"/>
                        </a:spcAft>
                        <a:buNone/>
                      </a:pPr>
                      <a:r>
                        <a:rPr lang="en-US" sz="1500">
                          <a:solidFill>
                            <a:schemeClr val="dk1"/>
                          </a:solidFill>
                        </a:rPr>
                        <a:t>Milestone 6</a:t>
                      </a:r>
                      <a:endParaRPr sz="150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35%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63200">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57700">
                <a:tc>
                  <a:txBody>
                    <a:bodyPr/>
                    <a:lstStyle/>
                    <a:p>
                      <a:pPr marL="0" lvl="0" indent="0" algn="l" rtl="0">
                        <a:lnSpc>
                          <a:spcPct val="115000"/>
                        </a:lnSpc>
                        <a:spcBef>
                          <a:spcPts val="0"/>
                        </a:spcBef>
                        <a:spcAft>
                          <a:spcPts val="0"/>
                        </a:spcAft>
                        <a:buNone/>
                      </a:pPr>
                      <a:r>
                        <a:rPr lang="en-US" sz="1800" b="1"/>
                        <a:t>Total</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a:t>100%</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48" name="Google Shape;948;p3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 Details</a:t>
            </a:r>
            <a:endParaRPr/>
          </a:p>
        </p:txBody>
      </p:sp>
      <p:sp>
        <p:nvSpPr>
          <p:cNvPr id="955" name="Google Shape;955;p38"/>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We will be using ED for discussions, announcements and surveys</a:t>
            </a:r>
            <a:endParaRPr dirty="0"/>
          </a:p>
          <a:p>
            <a:pPr marL="457200" lvl="0" indent="-406400" algn="l" rtl="0">
              <a:spcBef>
                <a:spcPts val="0"/>
              </a:spcBef>
              <a:spcAft>
                <a:spcPts val="0"/>
              </a:spcAft>
              <a:buSzPts val="2800"/>
              <a:buChar char="•"/>
            </a:pPr>
            <a:r>
              <a:rPr lang="en-US"/>
              <a:t>Exercises</a:t>
            </a:r>
            <a:r>
              <a:rPr lang="en-US" dirty="0"/>
              <a:t>/Homework: Individual</a:t>
            </a:r>
            <a:endParaRPr dirty="0"/>
          </a:p>
          <a:p>
            <a:pPr marL="457200" lvl="0" indent="-406400" algn="l" rtl="0">
              <a:spcBef>
                <a:spcPts val="0"/>
              </a:spcBef>
              <a:spcAft>
                <a:spcPts val="0"/>
              </a:spcAft>
              <a:buSzPts val="2800"/>
              <a:buChar char="•"/>
            </a:pPr>
            <a:r>
              <a:rPr lang="en-US" dirty="0"/>
              <a:t>Projects: Group</a:t>
            </a:r>
            <a:endParaRPr dirty="0"/>
          </a:p>
          <a:p>
            <a:pPr marL="0" lvl="0" indent="0" algn="l" rtl="0">
              <a:spcBef>
                <a:spcPts val="560"/>
              </a:spcBef>
              <a:spcAft>
                <a:spcPts val="0"/>
              </a:spcAft>
              <a:buNone/>
            </a:pPr>
            <a:endParaRPr dirty="0"/>
          </a:p>
          <a:p>
            <a:pPr marL="0" lvl="0" indent="0" algn="l" rtl="0">
              <a:spcBef>
                <a:spcPts val="560"/>
              </a:spcBef>
              <a:spcAft>
                <a:spcPts val="0"/>
              </a:spcAft>
              <a:buNone/>
            </a:pPr>
            <a:r>
              <a:rPr lang="en-US" dirty="0"/>
              <a:t>Submissions for project milestones and projects will be using GitHub</a:t>
            </a:r>
            <a:endParaRPr dirty="0"/>
          </a:p>
        </p:txBody>
      </p:sp>
      <p:sp>
        <p:nvSpPr>
          <p:cNvPr id="956" name="Google Shape;956;p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3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Logistics</a:t>
            </a:r>
            <a:endParaRPr/>
          </a:p>
        </p:txBody>
      </p:sp>
      <p:sp>
        <p:nvSpPr>
          <p:cNvPr id="963" name="Google Shape;963;p39"/>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Survey</a:t>
            </a:r>
            <a:endParaRPr/>
          </a:p>
          <a:p>
            <a:pPr marL="457200" lvl="0" indent="-406400" algn="l" rtl="0">
              <a:spcBef>
                <a:spcPts val="0"/>
              </a:spcBef>
              <a:spcAft>
                <a:spcPts val="0"/>
              </a:spcAft>
              <a:buSzPts val="2800"/>
              <a:buChar char="•"/>
            </a:pPr>
            <a:r>
              <a:rPr lang="en-US"/>
              <a:t>Make project groups</a:t>
            </a:r>
            <a:endParaRPr/>
          </a:p>
        </p:txBody>
      </p:sp>
      <p:sp>
        <p:nvSpPr>
          <p:cNvPr id="964" name="Google Shape;964;p3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4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971" name="Google Shape;971;p40"/>
          <p:cNvSpPr txBox="1">
            <a:spLocks noGrp="1"/>
          </p:cNvSpPr>
          <p:nvPr>
            <p:ph type="body" idx="1"/>
          </p:nvPr>
        </p:nvSpPr>
        <p:spPr>
          <a:xfrm>
            <a:off x="645150" y="1253324"/>
            <a:ext cx="10515600" cy="47619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Who are we?</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marL="514350" lvl="0" indent="-514350" algn="l" rtl="0">
              <a:spcBef>
                <a:spcPts val="1160"/>
              </a:spcBef>
              <a:spcAft>
                <a:spcPts val="0"/>
              </a:spcAft>
              <a:buClr>
                <a:srgbClr val="3F3F3F"/>
              </a:buClr>
              <a:buSzPts val="2800"/>
              <a:buFont typeface="Calibri"/>
              <a:buAutoNum type="arabicPeriod"/>
            </a:pPr>
            <a:r>
              <a:rPr lang="en-US">
                <a:solidFill>
                  <a:srgbClr val="3F3F3F"/>
                </a:solidFill>
              </a:rPr>
              <a:t>Class organization (Workload, Logistics, Grades).</a:t>
            </a:r>
            <a:endParaRPr/>
          </a:p>
          <a:p>
            <a:pPr marL="514350" lvl="0" indent="-336550" algn="l" rtl="0">
              <a:spcBef>
                <a:spcPts val="1160"/>
              </a:spcBef>
              <a:spcAft>
                <a:spcPts val="0"/>
              </a:spcAft>
              <a:buNone/>
            </a:pPr>
            <a:endParaRPr>
              <a:solidFill>
                <a:srgbClr val="3F3F3F"/>
              </a:solidFill>
            </a:endParaRPr>
          </a:p>
          <a:p>
            <a:pPr marL="514350" lvl="0" indent="-514350" algn="l" rtl="0">
              <a:spcBef>
                <a:spcPts val="1160"/>
              </a:spcBef>
              <a:spcAft>
                <a:spcPts val="0"/>
              </a:spcAft>
              <a:buClr>
                <a:srgbClr val="3F3F3F"/>
              </a:buClr>
              <a:buSzPts val="2800"/>
              <a:buFont typeface="Calibri"/>
              <a:buAutoNum type="arabicPeriod"/>
            </a:pPr>
            <a:r>
              <a:rPr lang="en-US" b="1">
                <a:solidFill>
                  <a:srgbClr val="3F3F3F"/>
                </a:solidFill>
              </a:rPr>
              <a:t>Projects</a:t>
            </a:r>
            <a:endParaRPr b="1">
              <a:solidFill>
                <a:srgbClr val="3F3F3F"/>
              </a:solidFill>
            </a:endParaRPr>
          </a:p>
        </p:txBody>
      </p:sp>
      <p:cxnSp>
        <p:nvCxnSpPr>
          <p:cNvPr id="972" name="Google Shape;972;p40"/>
          <p:cNvCxnSpPr/>
          <p:nvPr/>
        </p:nvCxnSpPr>
        <p:spPr>
          <a:xfrm>
            <a:off x="1255923" y="3880692"/>
            <a:ext cx="7194000"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973" name="Google Shape;973;p4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Projects</a:t>
            </a:r>
            <a:endParaRPr/>
          </a:p>
        </p:txBody>
      </p:sp>
      <p:sp>
        <p:nvSpPr>
          <p:cNvPr id="980" name="Google Shape;980;p41"/>
          <p:cNvSpPr txBox="1">
            <a:spLocks noGrp="1"/>
          </p:cNvSpPr>
          <p:nvPr>
            <p:ph type="body" idx="1"/>
          </p:nvPr>
        </p:nvSpPr>
        <p:spPr>
          <a:xfrm>
            <a:off x="653450" y="2769375"/>
            <a:ext cx="10515600" cy="9288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sz="3200"/>
              <a:t>In Class Demo </a:t>
            </a:r>
            <a:r>
              <a:rPr lang="en-US" sz="3000"/>
              <a:t>Mushroom Identification App </a:t>
            </a:r>
            <a:endParaRPr sz="3000"/>
          </a:p>
        </p:txBody>
      </p:sp>
      <p:sp>
        <p:nvSpPr>
          <p:cNvPr id="981" name="Google Shape;981;p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Idea</a:t>
            </a:r>
            <a:endParaRPr/>
          </a:p>
        </p:txBody>
      </p:sp>
      <p:pic>
        <p:nvPicPr>
          <p:cNvPr id="988" name="Google Shape;988;p42"/>
          <p:cNvPicPr preferRelativeResize="0"/>
          <p:nvPr/>
        </p:nvPicPr>
        <p:blipFill>
          <a:blip r:embed="rId3">
            <a:alphaModFix/>
          </a:blip>
          <a:stretch>
            <a:fillRect/>
          </a:stretch>
        </p:blipFill>
        <p:spPr>
          <a:xfrm>
            <a:off x="7315200" y="963725"/>
            <a:ext cx="4223981" cy="5219149"/>
          </a:xfrm>
          <a:prstGeom prst="rect">
            <a:avLst/>
          </a:prstGeom>
          <a:noFill/>
          <a:ln>
            <a:noFill/>
          </a:ln>
        </p:spPr>
      </p:pic>
      <p:sp>
        <p:nvSpPr>
          <p:cNvPr id="989" name="Google Shape;989;p42"/>
          <p:cNvSpPr txBox="1"/>
          <p:nvPr/>
        </p:nvSpPr>
        <p:spPr>
          <a:xfrm>
            <a:off x="8107175" y="6259075"/>
            <a:ext cx="256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434343"/>
                </a:solidFill>
              </a:rPr>
              <a:t>Credit: Nikolas Protopapas</a:t>
            </a:r>
            <a:endParaRPr sz="1200">
              <a:solidFill>
                <a:srgbClr val="434343"/>
              </a:solidFill>
            </a:endParaRPr>
          </a:p>
        </p:txBody>
      </p:sp>
      <p:sp>
        <p:nvSpPr>
          <p:cNvPr id="990" name="Google Shape;990;p42"/>
          <p:cNvSpPr txBox="1">
            <a:spLocks noGrp="1"/>
          </p:cNvSpPr>
          <p:nvPr>
            <p:ph type="body" idx="1"/>
          </p:nvPr>
        </p:nvSpPr>
        <p:spPr>
          <a:xfrm>
            <a:off x="269250" y="964200"/>
            <a:ext cx="6840000" cy="4929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560"/>
              </a:spcBef>
              <a:spcAft>
                <a:spcPts val="0"/>
              </a:spcAft>
              <a:buSzPts val="2600"/>
              <a:buChar char="•"/>
            </a:pPr>
            <a:r>
              <a:rPr lang="en-US" sz="2600"/>
              <a:t>Pavlos likes to go the forest for mushroom picking</a:t>
            </a:r>
            <a:endParaRPr sz="2600"/>
          </a:p>
          <a:p>
            <a:pPr marL="457200" lvl="0" indent="-393700" algn="l" rtl="0">
              <a:lnSpc>
                <a:spcPct val="115000"/>
              </a:lnSpc>
              <a:spcBef>
                <a:spcPts val="0"/>
              </a:spcBef>
              <a:spcAft>
                <a:spcPts val="0"/>
              </a:spcAft>
              <a:buSzPts val="2600"/>
              <a:buChar char="•"/>
            </a:pPr>
            <a:r>
              <a:rPr lang="en-US" sz="2600"/>
              <a:t>Some mushrooms can be poisonous</a:t>
            </a:r>
            <a:endParaRPr sz="2600"/>
          </a:p>
          <a:p>
            <a:pPr marL="457200" lvl="0" indent="-393700" algn="l" rtl="0">
              <a:lnSpc>
                <a:spcPct val="115000"/>
              </a:lnSpc>
              <a:spcBef>
                <a:spcPts val="0"/>
              </a:spcBef>
              <a:spcAft>
                <a:spcPts val="0"/>
              </a:spcAft>
              <a:buSzPts val="2600"/>
              <a:buChar char="•"/>
            </a:pPr>
            <a:r>
              <a:rPr lang="en-US" sz="2600"/>
              <a:t>Help build an app to identify mushroom type and if poisonous or not</a:t>
            </a:r>
            <a:endParaRPr sz="2600"/>
          </a:p>
          <a:p>
            <a:pPr marL="457200" lvl="0" indent="-393700" algn="l" rtl="0">
              <a:lnSpc>
                <a:spcPct val="115000"/>
              </a:lnSpc>
              <a:spcBef>
                <a:spcPts val="0"/>
              </a:spcBef>
              <a:spcAft>
                <a:spcPts val="0"/>
              </a:spcAft>
              <a:buSzPts val="2600"/>
              <a:buChar char="•"/>
            </a:pPr>
            <a:r>
              <a:rPr lang="en-US" sz="2200" u="sng">
                <a:solidFill>
                  <a:schemeClr val="hlink"/>
                </a:solidFill>
                <a:hlinkClick r:id="rId4"/>
              </a:rPr>
              <a:t>Project Summary</a:t>
            </a:r>
            <a:endParaRPr sz="2600"/>
          </a:p>
        </p:txBody>
      </p:sp>
      <p:sp>
        <p:nvSpPr>
          <p:cNvPr id="991" name="Google Shape;991;p4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Definition</a:t>
            </a:r>
            <a:endParaRPr/>
          </a:p>
        </p:txBody>
      </p:sp>
      <p:sp>
        <p:nvSpPr>
          <p:cNvPr id="998" name="Google Shape;998;p43"/>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like to go to the forest to do mushroom picking. It is a fun activity and also rewarding as some mushrooms are edible. The problem is in the forest where Pavlos goes to pick mushrooms there are many varieties of poisonous mushrooms. Some of the mushrooms are obvious but there are some which he requires help in identification.</a:t>
            </a:r>
            <a:endParaRPr/>
          </a:p>
        </p:txBody>
      </p:sp>
      <p:sp>
        <p:nvSpPr>
          <p:cNvPr id="999" name="Google Shape;999;p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b="1" dirty="0">
                <a:solidFill>
                  <a:srgbClr val="3F3F3F"/>
                </a:solidFill>
              </a:rPr>
              <a:t>Why should you take this class and why not?</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Proposed Solution</a:t>
            </a:r>
            <a:endParaRPr/>
          </a:p>
        </p:txBody>
      </p:sp>
      <p:sp>
        <p:nvSpPr>
          <p:cNvPr id="1006" name="Google Shape;1006;p4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will have is phone with him when he is in the forest. What if he could just take a picture of the mushrooms and and app could tell him what type of mushroom it is and weather it is poisonous or not</a:t>
            </a:r>
            <a:endParaRPr/>
          </a:p>
        </p:txBody>
      </p:sp>
      <p:sp>
        <p:nvSpPr>
          <p:cNvPr id="1007" name="Google Shape;1007;p4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Execution Steps</a:t>
            </a:r>
            <a:endParaRPr/>
          </a:p>
        </p:txBody>
      </p:sp>
      <p:sp>
        <p:nvSpPr>
          <p:cNvPr id="1014" name="Google Shape;1014;p4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Project Ideation / Requirements</a:t>
            </a:r>
            <a:endParaRPr/>
          </a:p>
          <a:p>
            <a:pPr marL="457200" lvl="0" indent="-406400" algn="l" rtl="0">
              <a:spcBef>
                <a:spcPts val="0"/>
              </a:spcBef>
              <a:spcAft>
                <a:spcPts val="0"/>
              </a:spcAft>
              <a:buSzPts val="2800"/>
              <a:buChar char="•"/>
            </a:pPr>
            <a:r>
              <a:rPr lang="en-US"/>
              <a:t>Data Exploration</a:t>
            </a:r>
            <a:endParaRPr/>
          </a:p>
          <a:p>
            <a:pPr marL="457200" lvl="0" indent="-406400" algn="l" rtl="0">
              <a:spcBef>
                <a:spcPts val="0"/>
              </a:spcBef>
              <a:spcAft>
                <a:spcPts val="0"/>
              </a:spcAft>
              <a:buSzPts val="2800"/>
              <a:buChar char="•"/>
            </a:pPr>
            <a:r>
              <a:rPr lang="en-US"/>
              <a:t>Model Exploration</a:t>
            </a:r>
            <a:endParaRPr/>
          </a:p>
          <a:p>
            <a:pPr marL="457200" lvl="0" indent="-406400" algn="l" rtl="0">
              <a:spcBef>
                <a:spcPts val="0"/>
              </a:spcBef>
              <a:spcAft>
                <a:spcPts val="0"/>
              </a:spcAft>
              <a:buSzPts val="2800"/>
              <a:buChar char="•"/>
            </a:pPr>
            <a:r>
              <a:rPr lang="en-US"/>
              <a:t>Prototyping</a:t>
            </a:r>
            <a:endParaRPr/>
          </a:p>
          <a:p>
            <a:pPr marL="457200" lvl="0" indent="-406400" algn="l" rtl="0">
              <a:spcBef>
                <a:spcPts val="0"/>
              </a:spcBef>
              <a:spcAft>
                <a:spcPts val="0"/>
              </a:spcAft>
              <a:buSzPts val="2800"/>
              <a:buChar char="•"/>
            </a:pPr>
            <a:r>
              <a:rPr lang="en-US"/>
              <a:t>Model Serving</a:t>
            </a:r>
            <a:endParaRPr/>
          </a:p>
          <a:p>
            <a:pPr marL="457200" lvl="0" indent="-406400" algn="l" rtl="0">
              <a:spcBef>
                <a:spcPts val="0"/>
              </a:spcBef>
              <a:spcAft>
                <a:spcPts val="0"/>
              </a:spcAft>
              <a:buSzPts val="2800"/>
              <a:buChar char="•"/>
            </a:pPr>
            <a:r>
              <a:rPr lang="en-US"/>
              <a:t>Product Development</a:t>
            </a:r>
            <a:endParaRPr/>
          </a:p>
          <a:p>
            <a:pPr marL="457200" lvl="0" indent="-406400" algn="l" rtl="0">
              <a:spcBef>
                <a:spcPts val="0"/>
              </a:spcBef>
              <a:spcAft>
                <a:spcPts val="0"/>
              </a:spcAft>
              <a:buSzPts val="2800"/>
              <a:buChar char="•"/>
            </a:pPr>
            <a:r>
              <a:rPr lang="en-US"/>
              <a:t>ML Integration</a:t>
            </a:r>
            <a:endParaRPr/>
          </a:p>
          <a:p>
            <a:pPr marL="457200" lvl="0" indent="-406400" algn="l" rtl="0">
              <a:spcBef>
                <a:spcPts val="0"/>
              </a:spcBef>
              <a:spcAft>
                <a:spcPts val="0"/>
              </a:spcAft>
              <a:buSzPts val="2800"/>
              <a:buChar char="•"/>
            </a:pPr>
            <a:r>
              <a:rPr lang="en-US"/>
              <a:t>Deployment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How to Scope your Project</a:t>
            </a:r>
            <a:endParaRPr/>
          </a:p>
        </p:txBody>
      </p:sp>
      <p:grpSp>
        <p:nvGrpSpPr>
          <p:cNvPr id="1021" name="Google Shape;1021;p46"/>
          <p:cNvGrpSpPr/>
          <p:nvPr/>
        </p:nvGrpSpPr>
        <p:grpSpPr>
          <a:xfrm>
            <a:off x="332496" y="1144957"/>
            <a:ext cx="2926115" cy="5112671"/>
            <a:chOff x="1083025" y="2306625"/>
            <a:chExt cx="1834900" cy="3215516"/>
          </a:xfrm>
        </p:grpSpPr>
        <p:sp>
          <p:nvSpPr>
            <p:cNvPr id="1022" name="Google Shape;102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23" name="Google Shape;102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potential ideas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Check feasibility of the idea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Use a subset of data to make experiments simpler to run</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E.g.: Verify if our language task can be performed by transfer learning using a transformer model</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Users:</a:t>
              </a:r>
              <a:r>
                <a:rPr lang="en-US" sz="1300">
                  <a:solidFill>
                    <a:srgbClr val="783F04"/>
                  </a:solidFill>
                </a:rPr>
                <a:t> Internal team</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Duration:</a:t>
              </a:r>
              <a:r>
                <a:rPr lang="en-US" sz="1300">
                  <a:solidFill>
                    <a:srgbClr val="783F04"/>
                  </a:solidFill>
                </a:rPr>
                <a:t> Days to few weeks</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24" name="Google Shape;1024;p46"/>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25" name="Google Shape;1025;p46"/>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3177296" y="1144957"/>
            <a:ext cx="2926115" cy="5112671"/>
            <a:chOff x="1083025" y="2306625"/>
            <a:chExt cx="1834900" cy="3215516"/>
          </a:xfrm>
        </p:grpSpPr>
        <p:sp>
          <p:nvSpPr>
            <p:cNvPr id="1027" name="Google Shape;102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28" name="Google Shape;102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Users:</a:t>
              </a:r>
              <a:r>
                <a:rPr lang="en-US" sz="1300">
                  <a:solidFill>
                    <a:srgbClr val="1C4587"/>
                  </a:solidFill>
                </a:rPr>
                <a:t> Internal team</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Duration:</a:t>
              </a:r>
              <a:r>
                <a:rPr lang="en-US" sz="1300">
                  <a:solidFill>
                    <a:srgbClr val="1C4587"/>
                  </a:solidFill>
                </a:rPr>
                <a:t> Weeks</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29" name="Google Shape;1029;p46"/>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0" name="Google Shape;1030;p46"/>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1" name="Google Shape;1031;p46"/>
          <p:cNvGrpSpPr/>
          <p:nvPr/>
        </p:nvGrpSpPr>
        <p:grpSpPr>
          <a:xfrm>
            <a:off x="6022096" y="1144957"/>
            <a:ext cx="2926115" cy="5112671"/>
            <a:chOff x="1083025" y="2306625"/>
            <a:chExt cx="1834900" cy="3215516"/>
          </a:xfrm>
        </p:grpSpPr>
        <p:sp>
          <p:nvSpPr>
            <p:cNvPr id="1032" name="Google Shape;103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CC0000"/>
                  </a:solidFill>
                </a:rPr>
                <a:t>Pilot</a:t>
              </a:r>
              <a:endParaRPr sz="1900" b="1">
                <a:solidFill>
                  <a:srgbClr val="CC0000"/>
                </a:solidFill>
              </a:endParaRPr>
            </a:p>
          </p:txBody>
        </p:sp>
        <p:sp>
          <p:nvSpPr>
            <p:cNvPr id="1033" name="Google Shape;103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Users:</a:t>
              </a:r>
              <a:r>
                <a:rPr lang="en-US" sz="1300">
                  <a:solidFill>
                    <a:srgbClr val="660000"/>
                  </a:solidFill>
                </a:rPr>
                <a:t> Internal / External</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Duration:</a:t>
              </a:r>
              <a:r>
                <a:rPr lang="en-US" sz="1300">
                  <a:solidFill>
                    <a:srgbClr val="660000"/>
                  </a:solidFill>
                </a:rPr>
                <a:t> Weeks</a:t>
              </a:r>
              <a:endParaRPr sz="1300">
                <a:solidFill>
                  <a:srgbClr val="660000"/>
                </a:solidFill>
              </a:endParaRPr>
            </a:p>
            <a:p>
              <a:pPr marL="0" lvl="0" indent="0" algn="l" rtl="0">
                <a:lnSpc>
                  <a:spcPct val="115000"/>
                </a:lnSpc>
                <a:spcBef>
                  <a:spcPts val="0"/>
                </a:spcBef>
                <a:spcAft>
                  <a:spcPts val="2100"/>
                </a:spcAft>
                <a:buNone/>
              </a:pPr>
              <a:endParaRPr sz="1100">
                <a:solidFill>
                  <a:srgbClr val="660000"/>
                </a:solidFill>
              </a:endParaRPr>
            </a:p>
          </p:txBody>
        </p:sp>
        <p:sp>
          <p:nvSpPr>
            <p:cNvPr id="1034" name="Google Shape;1034;p46"/>
            <p:cNvSpPr/>
            <p:nvPr/>
          </p:nvSpPr>
          <p:spPr>
            <a:xfrm flipH="1">
              <a:off x="1083025" y="2306625"/>
              <a:ext cx="1834800" cy="143400"/>
            </a:xfrm>
            <a:prstGeom prst="parallelogram">
              <a:avLst>
                <a:gd name="adj" fmla="val 96952"/>
              </a:avLst>
            </a:prstGeom>
            <a:solidFill>
              <a:srgbClr val="EA99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5" name="Google Shape;1035;p46"/>
            <p:cNvSpPr/>
            <p:nvPr/>
          </p:nvSpPr>
          <p:spPr>
            <a:xfrm>
              <a:off x="1083125" y="2460449"/>
              <a:ext cx="1834800" cy="143400"/>
            </a:xfrm>
            <a:prstGeom prst="parallelogram">
              <a:avLst>
                <a:gd name="adj" fmla="val 96952"/>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6" name="Google Shape;1036;p46"/>
          <p:cNvGrpSpPr/>
          <p:nvPr/>
        </p:nvGrpSpPr>
        <p:grpSpPr>
          <a:xfrm>
            <a:off x="8866896" y="1144957"/>
            <a:ext cx="2926115" cy="5112671"/>
            <a:chOff x="1083025" y="2306625"/>
            <a:chExt cx="1834900" cy="3215516"/>
          </a:xfrm>
        </p:grpSpPr>
        <p:sp>
          <p:nvSpPr>
            <p:cNvPr id="1037" name="Google Shape;103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38" name="Google Shape;103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E.g.: Production deployed app that can predict if a mushroom is poisonous or not</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Users:</a:t>
              </a:r>
              <a:r>
                <a:rPr lang="en-US" sz="1300">
                  <a:solidFill>
                    <a:srgbClr val="274E13"/>
                  </a:solidFill>
                </a:rPr>
                <a:t> External</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Duration: </a:t>
              </a:r>
              <a:r>
                <a:rPr lang="en-US" sz="1300">
                  <a:solidFill>
                    <a:srgbClr val="274E13"/>
                  </a:solidFill>
                </a:rPr>
                <a:t>Months</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39" name="Google Shape;1039;p46"/>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40" name="Google Shape;1040;p46"/>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41" name="Google Shape;1041;p4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Scope (Mushroom App)</a:t>
            </a:r>
            <a:endParaRPr/>
          </a:p>
        </p:txBody>
      </p:sp>
      <p:grpSp>
        <p:nvGrpSpPr>
          <p:cNvPr id="1048" name="Google Shape;1048;p47"/>
          <p:cNvGrpSpPr/>
          <p:nvPr/>
        </p:nvGrpSpPr>
        <p:grpSpPr>
          <a:xfrm>
            <a:off x="535693" y="1144957"/>
            <a:ext cx="3657506" cy="5112671"/>
            <a:chOff x="1083025" y="2306625"/>
            <a:chExt cx="1834900" cy="3215516"/>
          </a:xfrm>
        </p:grpSpPr>
        <p:sp>
          <p:nvSpPr>
            <p:cNvPr id="1049" name="Google Shape;1049;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50" name="Google Shape;105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Scrap mushroom data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images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on some baseline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new unseen mushrooms are predicted by the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Visualize model activations to analyse what the model is seeing</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51" name="Google Shape;1051;p47"/>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2" name="Google Shape;1052;p47"/>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3" name="Google Shape;1053;p47"/>
          <p:cNvGrpSpPr/>
          <p:nvPr/>
        </p:nvGrpSpPr>
        <p:grpSpPr>
          <a:xfrm>
            <a:off x="4193275" y="1144957"/>
            <a:ext cx="3657506" cy="5112671"/>
            <a:chOff x="1083025" y="2306625"/>
            <a:chExt cx="1834900" cy="3215516"/>
          </a:xfrm>
        </p:grpSpPr>
        <p:sp>
          <p:nvSpPr>
            <p:cNvPr id="1054" name="Google Shape;1054;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55" name="Google Shape;1055;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56" name="Google Shape;1056;p47"/>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7" name="Google Shape;1057;p47"/>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8" name="Google Shape;1058;p47"/>
          <p:cNvGrpSpPr/>
          <p:nvPr/>
        </p:nvGrpSpPr>
        <p:grpSpPr>
          <a:xfrm>
            <a:off x="7850955" y="1144957"/>
            <a:ext cx="3657506" cy="5112671"/>
            <a:chOff x="1083025" y="2306625"/>
            <a:chExt cx="1834900" cy="3215516"/>
          </a:xfrm>
        </p:grpSpPr>
        <p:sp>
          <p:nvSpPr>
            <p:cNvPr id="1059" name="Google Shape;1059;p47"/>
            <p:cNvSpPr txBox="1"/>
            <p:nvPr/>
          </p:nvSpPr>
          <p:spPr>
            <a:xfrm>
              <a:off x="1235822" y="2695017"/>
              <a:ext cx="15456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60" name="Google Shape;106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Create App to identify Mushrooms </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61" name="Google Shape;1061;p47"/>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62" name="Google Shape;1062;p47"/>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8"/>
          <p:cNvSpPr txBox="1">
            <a:spLocks noGrp="1"/>
          </p:cNvSpPr>
          <p:nvPr>
            <p:ph type="body" idx="1"/>
          </p:nvPr>
        </p:nvSpPr>
        <p:spPr>
          <a:xfrm>
            <a:off x="645150" y="3005926"/>
            <a:ext cx="10515600" cy="60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rPr>
              <a:t>THANK YOU</a:t>
            </a:r>
            <a:endParaRPr sz="28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Why you should take this class</a:t>
            </a:r>
            <a:endParaRPr dirty="0"/>
          </a:p>
        </p:txBody>
      </p:sp>
      <p:sp>
        <p:nvSpPr>
          <p:cNvPr id="68" name="Google Shape;68;p9"/>
          <p:cNvSpPr txBox="1">
            <a:spLocks noGrp="1"/>
          </p:cNvSpPr>
          <p:nvPr>
            <p:ph type="body" idx="1"/>
          </p:nvPr>
        </p:nvSpPr>
        <p:spPr>
          <a:xfrm>
            <a:off x="479873" y="912650"/>
            <a:ext cx="10570200" cy="1744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So you can build awesome apps like this:</a:t>
            </a:r>
            <a:endParaRPr dirty="0"/>
          </a:p>
          <a:p>
            <a:pPr marL="457200" lvl="0" indent="0" algn="l" rtl="0">
              <a:spcBef>
                <a:spcPts val="560"/>
              </a:spcBef>
              <a:spcAft>
                <a:spcPts val="0"/>
              </a:spcAft>
              <a:buNone/>
            </a:pPr>
            <a:endParaRPr dirty="0"/>
          </a:p>
        </p:txBody>
      </p:sp>
      <p:sp>
        <p:nvSpPr>
          <p:cNvPr id="69" name="Google Shape;69;p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70" name="Google Shape;70;p9"/>
          <p:cNvSpPr txBox="1"/>
          <p:nvPr/>
        </p:nvSpPr>
        <p:spPr>
          <a:xfrm>
            <a:off x="1078925" y="5901050"/>
            <a:ext cx="57564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3"/>
              </a:rPr>
              <a:t>https://runwayml.com/</a:t>
            </a:r>
            <a:r>
              <a:rPr lang="en-US" sz="2800" dirty="0">
                <a:solidFill>
                  <a:schemeClr val="dk1"/>
                </a:solidFill>
              </a:rPr>
              <a:t> </a:t>
            </a:r>
            <a:endParaRPr dirty="0"/>
          </a:p>
        </p:txBody>
      </p:sp>
      <p:sp>
        <p:nvSpPr>
          <p:cNvPr id="71" name="Google Shape;71;p9"/>
          <p:cNvSpPr txBox="1"/>
          <p:nvPr/>
        </p:nvSpPr>
        <p:spPr>
          <a:xfrm>
            <a:off x="6709450" y="5901050"/>
            <a:ext cx="5821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4"/>
              </a:rPr>
              <a:t>https://www.databot-app.com/</a:t>
            </a:r>
            <a:r>
              <a:rPr lang="en-US" sz="2800" dirty="0">
                <a:solidFill>
                  <a:schemeClr val="dk1"/>
                </a:solidFill>
              </a:rPr>
              <a:t> </a:t>
            </a:r>
            <a:endParaRPr dirty="0"/>
          </a:p>
        </p:txBody>
      </p:sp>
      <p:pic>
        <p:nvPicPr>
          <p:cNvPr id="72" name="Google Shape;72;p9"/>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73" name="Google Shape;73;p9"/>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 take this class</a:t>
            </a:r>
            <a:endParaRPr/>
          </a:p>
        </p:txBody>
      </p:sp>
      <p:sp>
        <p:nvSpPr>
          <p:cNvPr id="80" name="Google Shape;80;p10"/>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2800"/>
              <a:buFont typeface="Arial"/>
              <a:buNone/>
            </a:pPr>
            <a:r>
              <a:rPr lang="en-US" dirty="0"/>
              <a:t>Because you want to learn how to:</a:t>
            </a:r>
            <a:endParaRPr dirty="0"/>
          </a:p>
          <a:p>
            <a:pPr marL="0" lvl="0" indent="0" algn="l" rtl="0">
              <a:spcBef>
                <a:spcPts val="0"/>
              </a:spcBef>
              <a:spcAft>
                <a:spcPts val="0"/>
              </a:spcAft>
              <a:buClr>
                <a:srgbClr val="3F3F3F"/>
              </a:buClr>
              <a:buSzPts val="2800"/>
              <a:buFont typeface="Arial"/>
              <a:buNone/>
            </a:pPr>
            <a:endParaRPr dirty="0"/>
          </a:p>
          <a:p>
            <a:pPr marL="514350" lvl="0" indent="-339725" algn="l" rtl="0">
              <a:lnSpc>
                <a:spcPct val="150000"/>
              </a:lnSpc>
              <a:spcBef>
                <a:spcPts val="560"/>
              </a:spcBef>
              <a:spcAft>
                <a:spcPts val="0"/>
              </a:spcAft>
              <a:buClr>
                <a:srgbClr val="3F3F3F"/>
              </a:buClr>
              <a:buSzPts val="2800"/>
              <a:buChar char="•"/>
            </a:pPr>
            <a:r>
              <a:rPr lang="en-US" dirty="0"/>
              <a:t>Put your models in production</a:t>
            </a:r>
          </a:p>
          <a:p>
            <a:pPr marL="514350" indent="-339725">
              <a:lnSpc>
                <a:spcPct val="150000"/>
              </a:lnSpc>
              <a:buClr>
                <a:srgbClr val="3F3F3F"/>
              </a:buClr>
            </a:pPr>
            <a:r>
              <a:rPr lang="en-US" dirty="0"/>
              <a:t>Build an application using your models</a:t>
            </a:r>
          </a:p>
          <a:p>
            <a:pPr marL="514350" indent="-339725">
              <a:lnSpc>
                <a:spcPct val="150000"/>
              </a:lnSpc>
              <a:buClr>
                <a:srgbClr val="3F3F3F"/>
              </a:buClr>
            </a:pPr>
            <a:r>
              <a:rPr lang="en-US" dirty="0"/>
              <a:t>Take advantage of available models</a:t>
            </a:r>
            <a:endParaRPr dirty="0"/>
          </a:p>
          <a:p>
            <a:pPr marL="514350" lvl="0" indent="-339725" algn="l" rtl="0">
              <a:lnSpc>
                <a:spcPct val="150000"/>
              </a:lnSpc>
              <a:spcBef>
                <a:spcPts val="560"/>
              </a:spcBef>
              <a:spcAft>
                <a:spcPts val="0"/>
              </a:spcAft>
              <a:buClr>
                <a:srgbClr val="3F3F3F"/>
              </a:buClr>
              <a:buSzPts val="2800"/>
              <a:buChar char="•"/>
            </a:pPr>
            <a:r>
              <a:rPr lang="en-US" dirty="0"/>
              <a:t>Integrate and orchestrate applications</a:t>
            </a:r>
            <a:endParaRPr dirty="0"/>
          </a:p>
          <a:p>
            <a:pPr marL="514350" lvl="0" indent="-339725" algn="l" rtl="0">
              <a:lnSpc>
                <a:spcPct val="150000"/>
              </a:lnSpc>
              <a:spcBef>
                <a:spcPts val="560"/>
              </a:spcBef>
              <a:spcAft>
                <a:spcPts val="0"/>
              </a:spcAft>
              <a:buClr>
                <a:srgbClr val="3F3F3F"/>
              </a:buClr>
              <a:buSzPts val="2800"/>
              <a:buChar char="•"/>
            </a:pPr>
            <a:r>
              <a:rPr lang="en-US" dirty="0"/>
              <a:t>Deploy increasing amount of data</a:t>
            </a:r>
            <a:endParaRPr dirty="0"/>
          </a:p>
        </p:txBody>
      </p:sp>
      <p:sp>
        <p:nvSpPr>
          <p:cNvPr id="81" name="Google Shape;81;p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shouldn’t take this class</a:t>
            </a:r>
            <a:endParaRPr/>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342887" lvl="0" indent="-342887" algn="l" rtl="0">
              <a:spcBef>
                <a:spcPts val="0"/>
              </a:spcBef>
              <a:spcAft>
                <a:spcPts val="0"/>
              </a:spcAft>
              <a:buClr>
                <a:srgbClr val="3F3F3F"/>
              </a:buClr>
              <a:buSzPts val="2800"/>
              <a:buChar char="•"/>
            </a:pPr>
            <a:r>
              <a:rPr lang="en-US" dirty="0"/>
              <a:t>You are </a:t>
            </a:r>
            <a:r>
              <a:rPr lang="en-US" b="1" dirty="0">
                <a:solidFill>
                  <a:srgbClr val="C00000"/>
                </a:solidFill>
              </a:rPr>
              <a:t>not</a:t>
            </a:r>
            <a:r>
              <a:rPr lang="en-US" dirty="0"/>
              <a:t> familiar with most of the concepts covered in CS109A/B</a:t>
            </a:r>
            <a:endParaRPr dirty="0"/>
          </a:p>
          <a:p>
            <a:pPr marL="342887" lvl="0" indent="-342887" algn="l" rtl="0">
              <a:spcBef>
                <a:spcPts val="2360"/>
              </a:spcBef>
              <a:spcAft>
                <a:spcPts val="0"/>
              </a:spcAft>
              <a:buClr>
                <a:srgbClr val="3F3F3F"/>
              </a:buClr>
              <a:buSzPts val="2800"/>
              <a:buChar char="•"/>
            </a:pPr>
            <a:r>
              <a:rPr lang="en-US" b="1" dirty="0">
                <a:solidFill>
                  <a:srgbClr val="3F3F3F"/>
                </a:solidFill>
              </a:rPr>
              <a:t>For example: </a:t>
            </a:r>
            <a:endParaRPr dirty="0"/>
          </a:p>
          <a:p>
            <a:pPr marL="742933" lvl="1" indent="-342900" algn="l" rtl="0">
              <a:spcBef>
                <a:spcPts val="2360"/>
              </a:spcBef>
              <a:spcAft>
                <a:spcPts val="0"/>
              </a:spcAft>
              <a:buClr>
                <a:srgbClr val="3F3F3F"/>
              </a:buClr>
              <a:buSzPts val="2800"/>
              <a:buChar char="•"/>
            </a:pPr>
            <a:r>
              <a:rPr lang="en-US" dirty="0">
                <a:solidFill>
                  <a:schemeClr val="tx1">
                    <a:lumMod val="75000"/>
                    <a:lumOff val="25000"/>
                  </a:schemeClr>
                </a:solidFill>
              </a:rPr>
              <a:t>Basic Machine Learning</a:t>
            </a:r>
            <a:endParaRPr dirty="0">
              <a:solidFill>
                <a:schemeClr val="tx1">
                  <a:lumMod val="75000"/>
                  <a:lumOff val="25000"/>
                </a:schemeClr>
              </a:solidFill>
            </a:endParaRPr>
          </a:p>
          <a:p>
            <a:pPr marL="742933" lvl="1" indent="-342900" algn="l" rtl="0">
              <a:spcBef>
                <a:spcPts val="2360"/>
              </a:spcBef>
              <a:spcAft>
                <a:spcPts val="0"/>
              </a:spcAft>
              <a:buClr>
                <a:srgbClr val="3F3F3F"/>
              </a:buClr>
              <a:buSzPts val="2800"/>
              <a:buChar char="•"/>
            </a:pPr>
            <a:r>
              <a:rPr lang="en-US" dirty="0">
                <a:solidFill>
                  <a:schemeClr val="tx1">
                    <a:lumMod val="75000"/>
                    <a:lumOff val="25000"/>
                  </a:schemeClr>
                </a:solidFill>
              </a:rPr>
              <a:t>CNNs, RNNs, Autoencoders, GANs, </a:t>
            </a:r>
            <a:r>
              <a:rPr lang="en-US" dirty="0" err="1">
                <a:solidFill>
                  <a:schemeClr val="tx1">
                    <a:lumMod val="75000"/>
                    <a:lumOff val="25000"/>
                  </a:schemeClr>
                </a:solidFill>
              </a:rPr>
              <a:t>etc</a:t>
            </a:r>
            <a:r>
              <a:rPr lang="en-US" dirty="0">
                <a:solidFill>
                  <a:schemeClr val="tx1">
                    <a:lumMod val="75000"/>
                    <a:lumOff val="25000"/>
                  </a:schemeClr>
                </a:solidFill>
              </a:rPr>
              <a:t> </a:t>
            </a:r>
            <a:endParaRPr dirty="0">
              <a:solidFill>
                <a:schemeClr val="tx1">
                  <a:lumMod val="75000"/>
                  <a:lumOff val="25000"/>
                </a:schemeClr>
              </a:solidFill>
            </a:endParaRPr>
          </a:p>
          <a:p>
            <a:pPr marL="742933" lvl="1" indent="-342900" algn="l" rtl="0">
              <a:spcBef>
                <a:spcPts val="2360"/>
              </a:spcBef>
              <a:spcAft>
                <a:spcPts val="0"/>
              </a:spcAft>
              <a:buClr>
                <a:srgbClr val="3F3F3F"/>
              </a:buClr>
              <a:buSzPts val="2800"/>
              <a:buChar char="•"/>
            </a:pPr>
            <a:r>
              <a:rPr lang="en-US" dirty="0">
                <a:solidFill>
                  <a:schemeClr val="tx1">
                    <a:lumMod val="75000"/>
                    <a:lumOff val="25000"/>
                  </a:schemeClr>
                </a:solidFill>
              </a:rPr>
              <a:t>Basic shell commands</a:t>
            </a:r>
            <a:endParaRPr dirty="0">
              <a:solidFill>
                <a:schemeClr val="tx1">
                  <a:lumMod val="75000"/>
                  <a:lumOff val="25000"/>
                </a:schemeClr>
              </a:solidFill>
            </a:endParaRP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96" name="Google Shape;96;p12"/>
          <p:cNvSpPr txBox="1">
            <a:spLocks noGrp="1"/>
          </p:cNvSpPr>
          <p:nvPr>
            <p:ph type="body" idx="1"/>
          </p:nvPr>
        </p:nvSpPr>
        <p:spPr>
          <a:xfrm>
            <a:off x="645150" y="1253326"/>
            <a:ext cx="10515600" cy="3831292"/>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dirty="0" err="1">
                <a:solidFill>
                  <a:srgbClr val="3F3F3F"/>
                </a:solidFill>
              </a:rPr>
              <a:t>Mckinsey</a:t>
            </a:r>
            <a:r>
              <a:rPr lang="en-US" dirty="0">
                <a:solidFill>
                  <a:srgbClr val="3F3F3F"/>
                </a:solidFill>
              </a:rPr>
              <a:t>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lang="en-US" b="1" dirty="0">
                <a:solidFill>
                  <a:srgbClr val="3F3F3F"/>
                </a:solidFill>
              </a:rPr>
              <a:t>attempted deployments fail</a:t>
            </a:r>
            <a:r>
              <a:rPr lang="en-US" dirty="0">
                <a:solidFill>
                  <a:srgbClr val="3F3F3F"/>
                </a:solidFill>
              </a:rPr>
              <a:t>, quoting </a:t>
            </a:r>
            <a:r>
              <a:rPr lang="en-US" b="1" dirty="0">
                <a:solidFill>
                  <a:srgbClr val="3F3F3F"/>
                </a:solidFill>
              </a:rPr>
              <a:t>lack of expertise</a:t>
            </a:r>
            <a:r>
              <a:rPr lang="en-US" dirty="0">
                <a:solidFill>
                  <a:srgbClr val="3F3F3F"/>
                </a:solidFill>
              </a:rPr>
              <a:t>, as one of the key factors.</a:t>
            </a:r>
            <a:r>
              <a:rPr lang="en-US" baseline="30000" dirty="0">
                <a:solidFill>
                  <a:srgbClr val="3F3F3F"/>
                </a:solidFill>
              </a:rPr>
              <a:t>[1] </a:t>
            </a:r>
            <a:endParaRPr baseline="30000" dirty="0">
              <a:solidFill>
                <a:srgbClr val="3F3F3F"/>
              </a:solidFill>
            </a:endParaRPr>
          </a:p>
        </p:txBody>
      </p:sp>
      <p:sp>
        <p:nvSpPr>
          <p:cNvPr id="97" name="Google Shape;97;p12"/>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a:t>
            </a:r>
            <a:r>
              <a:rPr lang="en-US" u="sng">
                <a:solidFill>
                  <a:schemeClr val="hlink"/>
                </a:solidFill>
                <a:hlinkClick r:id="rId3"/>
              </a:rPr>
              <a:t>https://arxiv.org/pdf/2011.09926.pdf</a:t>
            </a:r>
            <a:endParaRPr/>
          </a:p>
        </p:txBody>
      </p:sp>
      <p:sp>
        <p:nvSpPr>
          <p:cNvPr id="98" name="Google Shape;98;p1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105" name="Google Shape;105;p13"/>
          <p:cNvSpPr txBox="1">
            <a:spLocks noGrp="1"/>
          </p:cNvSpPr>
          <p:nvPr>
            <p:ph type="body" idx="1"/>
          </p:nvPr>
        </p:nvSpPr>
        <p:spPr>
          <a:xfrm>
            <a:off x="645150" y="1253326"/>
            <a:ext cx="10515600" cy="32892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06" name="Google Shape;106;p13"/>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IDC: </a:t>
            </a:r>
            <a:r>
              <a:rPr lang="en-US" u="sng">
                <a:solidFill>
                  <a:schemeClr val="hlink"/>
                </a:solidFill>
                <a:hlinkClick r:id="rId3"/>
              </a:rPr>
              <a:t>https://www.idc.com/</a:t>
            </a:r>
            <a:r>
              <a:rPr lang="en-US"/>
              <a:t> </a:t>
            </a:r>
            <a:endParaRPr/>
          </a:p>
        </p:txBody>
      </p:sp>
      <p:sp>
        <p:nvSpPr>
          <p:cNvPr id="107" name="Google Shape;107;p1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3418</Words>
  <Application>Microsoft Macintosh PowerPoint</Application>
  <PresentationFormat>Widescreen</PresentationFormat>
  <Paragraphs>639</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Söhne</vt:lpstr>
      <vt:lpstr>Roboto</vt:lpstr>
      <vt:lpstr>Calibri</vt:lpstr>
      <vt:lpstr>Karla</vt:lpstr>
      <vt:lpstr>Merriweather</vt:lpstr>
      <vt:lpstr>GEC_template</vt:lpstr>
      <vt:lpstr>Lecture 1: Introduction</vt:lpstr>
      <vt:lpstr>Outline</vt:lpstr>
      <vt:lpstr>Outline</vt:lpstr>
      <vt:lpstr>Outline</vt:lpstr>
      <vt:lpstr>Why you should take this class</vt:lpstr>
      <vt:lpstr>Why you should take this class</vt:lpstr>
      <vt:lpstr>Why you shouldn’t take this class</vt:lpstr>
      <vt:lpstr>Motivation</vt:lpstr>
      <vt:lpstr>Motivation</vt:lpstr>
      <vt:lpstr>Data Science Series to Real World</vt:lpstr>
      <vt:lpstr>Data Science Series to Real World</vt:lpstr>
      <vt:lpstr>Data Science Series to Real World (cont)</vt:lpstr>
      <vt:lpstr>Ops for Machine / Deep Learning</vt:lpstr>
      <vt:lpstr>MLOps - Tasks</vt:lpstr>
      <vt:lpstr>MLOps - Tech Stack</vt:lpstr>
      <vt:lpstr>MLOps - Tech Stack</vt:lpstr>
      <vt:lpstr>MLOps - Tech Stack</vt:lpstr>
      <vt:lpstr>MLOps - Tech Stack</vt:lpstr>
      <vt:lpstr>MLOps - Tech Stack</vt:lpstr>
      <vt:lpstr>MLOps - Tech Stack</vt:lpstr>
      <vt:lpstr>Outline</vt:lpstr>
      <vt:lpstr>Who?</vt:lpstr>
      <vt:lpstr>Who ?</vt:lpstr>
      <vt:lpstr>Who ?</vt:lpstr>
      <vt:lpstr>Outline</vt:lpstr>
      <vt:lpstr>Course Structure and Activities</vt:lpstr>
      <vt:lpstr>Course Structure and Activities</vt:lpstr>
      <vt:lpstr>Topics</vt:lpstr>
      <vt:lpstr>Outline</vt:lpstr>
      <vt:lpstr>Workload</vt:lpstr>
      <vt:lpstr>Expectations</vt:lpstr>
      <vt:lpstr>Course Components</vt:lpstr>
      <vt:lpstr>Grades</vt:lpstr>
      <vt:lpstr>Final Details</vt:lpstr>
      <vt:lpstr>Logistics</vt:lpstr>
      <vt:lpstr>Outline</vt:lpstr>
      <vt:lpstr>Projects</vt:lpstr>
      <vt:lpstr>Project Idea</vt:lpstr>
      <vt:lpstr>Problem Definition</vt:lpstr>
      <vt:lpstr>Proposed Solution</vt:lpstr>
      <vt:lpstr>Project Execution Steps</vt:lpstr>
      <vt:lpstr>How to Scope your Project</vt:lpstr>
      <vt:lpstr>Project Scope (Mushroom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cp:lastModifiedBy>Protopapas, Pavlos</cp:lastModifiedBy>
  <cp:revision>12</cp:revision>
  <dcterms:modified xsi:type="dcterms:W3CDTF">2023-09-03T21:25:19Z</dcterms:modified>
</cp:coreProperties>
</file>